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embeddedFontLst>
    <p:embeddedFont>
      <p:font typeface="Montserrat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3091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60632985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760632985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7606329a9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27606329a9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Forma, Retângul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4812" y="1916112"/>
            <a:ext cx="2922587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Uma imagem contendo Retângul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4037" y="4146550"/>
            <a:ext cx="3413125" cy="73501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6965950" y="1992312"/>
            <a:ext cx="16986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73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D87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</a:t>
            </a:r>
            <a:r>
              <a:rPr lang="en-US" sz="1800" b="1" i="0" u="none" strike="noStrike" cap="none">
                <a:solidFill>
                  <a:srgbClr val="D87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5568150" y="2649850"/>
            <a:ext cx="6147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r>
              <a:rPr lang="en-US" sz="2600" b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REVISÃO SISTEMÁTICA DA APLICABILIDADE DA ULTRASSONOGRAFIA TRANSVAGINAL NA AVALIAÇÃO DO COLO UTERINO</a:t>
            </a:r>
            <a:endParaRPr sz="2200" b="1"/>
          </a:p>
        </p:txBody>
      </p:sp>
      <p:sp>
        <p:nvSpPr>
          <p:cNvPr id="89" name="Google Shape;89;p13"/>
          <p:cNvSpPr txBox="1"/>
          <p:nvPr/>
        </p:nvSpPr>
        <p:spPr>
          <a:xfrm>
            <a:off x="1143000" y="4291012"/>
            <a:ext cx="243205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en-US" sz="2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AUTORES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1363650" y="4872025"/>
            <a:ext cx="522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SPARA, P.G.; GADELHA, A.C.; ARAUJO, S.R.; FERNANDES, M.M.B.; MELO, I.; LEÃO, L.L.F.;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4254925" y="1008125"/>
            <a:ext cx="769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endParaRPr sz="180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6688175" y="1008125"/>
            <a:ext cx="3915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44"/>
              </a:buClr>
              <a:buSzPts val="1800"/>
              <a:buFont typeface="Montserrat"/>
              <a:buNone/>
            </a:pPr>
            <a:r>
              <a:rPr lang="en-US" sz="3300" b="1" i="0" u="none" strike="noStrike" cap="none">
                <a:solidFill>
                  <a:srgbClr val="091F4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300" b="1">
                <a:solidFill>
                  <a:srgbClr val="091F44"/>
                </a:solidFill>
                <a:latin typeface="Montserrat"/>
                <a:ea typeface="Montserrat"/>
                <a:cs typeface="Montserrat"/>
                <a:sym typeface="Montserrat"/>
              </a:rPr>
              <a:t>INTRODUÇÃO E OBJETIVOS</a:t>
            </a:r>
            <a:endParaRPr sz="2900"/>
          </a:p>
        </p:txBody>
      </p:sp>
      <p:sp>
        <p:nvSpPr>
          <p:cNvPr id="98" name="Google Shape;98;p14"/>
          <p:cNvSpPr txBox="1"/>
          <p:nvPr/>
        </p:nvSpPr>
        <p:spPr>
          <a:xfrm>
            <a:off x="925375" y="3233525"/>
            <a:ext cx="10570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Revisar indicações e patologias que podem ser observadas e/ou acompanhadas através de tal exame.</a:t>
            </a:r>
            <a:endParaRPr sz="240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4254925" y="1008125"/>
            <a:ext cx="769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endParaRPr sz="180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6688175" y="1008125"/>
            <a:ext cx="391500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44"/>
              </a:buClr>
              <a:buSzPts val="1800"/>
              <a:buFont typeface="Montserrat"/>
              <a:buNone/>
            </a:pPr>
            <a:r>
              <a:rPr lang="en-US" sz="3300" b="1" i="0" u="none" strike="noStrike" cap="none" dirty="0" smtClean="0">
                <a:solidFill>
                  <a:srgbClr val="091F44"/>
                </a:solidFill>
                <a:latin typeface="Montserrat"/>
                <a:ea typeface="Montserrat"/>
                <a:cs typeface="Montserrat"/>
                <a:sym typeface="Montserrat"/>
              </a:rPr>
              <a:t>MÉTODO</a:t>
            </a:r>
            <a:endParaRPr sz="2900"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925375" y="3233525"/>
            <a:ext cx="105708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Foi realizada uma revisão utilizando os Medical </a:t>
            </a:r>
            <a:r>
              <a:rPr lang="pt-BR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</a:t>
            </a:r>
            <a:r>
              <a:rPr lang="pt-BR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Headings</a:t>
            </a:r>
            <a:r>
              <a:rPr lang="pt-BR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(MESH) “</a:t>
            </a:r>
            <a:r>
              <a:rPr lang="pt-BR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Cervix</a:t>
            </a:r>
            <a:r>
              <a:rPr lang="pt-BR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Uteri</a:t>
            </a:r>
            <a:r>
              <a:rPr lang="pt-BR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e “</a:t>
            </a:r>
            <a:r>
              <a:rPr lang="pt-BR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Ultrasonography</a:t>
            </a:r>
            <a:r>
              <a:rPr lang="pt-BR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e seus sinônimos nas bases de dados </a:t>
            </a:r>
            <a:r>
              <a:rPr lang="pt-BR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PubMed</a:t>
            </a:r>
            <a:r>
              <a:rPr lang="pt-BR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Scientific</a:t>
            </a:r>
            <a:r>
              <a:rPr lang="pt-BR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BR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Library Online (SCIELO) e o </a:t>
            </a:r>
            <a:r>
              <a:rPr lang="pt-BR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check-list</a:t>
            </a:r>
            <a:r>
              <a:rPr lang="pt-BR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PRISMA, com aplicação dos critérios de elegibilidade. </a:t>
            </a:r>
            <a:endParaRPr lang="pt-BR" sz="2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dirty="0"/>
              <a:t/>
            </a:r>
            <a:br>
              <a:rPr lang="pt-BR" sz="2400" dirty="0"/>
            </a:br>
            <a:endParaRPr sz="2400" dirty="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32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4254925" y="1008125"/>
            <a:ext cx="769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6688175" y="1008125"/>
            <a:ext cx="3915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1">
                <a:solidFill>
                  <a:srgbClr val="091F44"/>
                </a:solidFill>
                <a:latin typeface="Montserrat"/>
                <a:ea typeface="Montserrat"/>
                <a:cs typeface="Montserrat"/>
                <a:sym typeface="Montserrat"/>
              </a:rPr>
              <a:t>DISCUSSÃO</a:t>
            </a:r>
            <a:endParaRPr sz="3300" b="1">
              <a:solidFill>
                <a:srgbClr val="091F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966939" y="2848233"/>
            <a:ext cx="105708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12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estudos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totalizando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792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pacientes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foram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incluídos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revisão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US" sz="2400" dirty="0" smtClean="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indicações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da USG TV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foram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localização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processo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inflamatório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colo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uterino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determinação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regeneração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após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exérese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de zona de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transformação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identificação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pólipo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e/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malignidade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avaliar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resposta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câncer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cervical à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radioterapia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(RT),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guiar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coleta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citologia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endocervical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, 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diferenciar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tumores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tecido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cervical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saudável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4254925" y="1008125"/>
            <a:ext cx="769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6509950" y="1008125"/>
            <a:ext cx="4093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44"/>
              </a:buClr>
              <a:buSzPts val="1800"/>
              <a:buFont typeface="Montserrat"/>
              <a:buNone/>
            </a:pPr>
            <a:r>
              <a:rPr lang="en-US" sz="3300" b="1">
                <a:solidFill>
                  <a:srgbClr val="091F44"/>
                </a:solidFill>
                <a:latin typeface="Montserrat"/>
                <a:ea typeface="Montserrat"/>
                <a:cs typeface="Montserrat"/>
                <a:sym typeface="Montserrat"/>
              </a:rPr>
              <a:t>CONSIDERAÇÕES FINAIS</a:t>
            </a:r>
            <a:endParaRPr sz="2900"/>
          </a:p>
        </p:txBody>
      </p:sp>
      <p:sp>
        <p:nvSpPr>
          <p:cNvPr id="114" name="Google Shape;114;p16"/>
          <p:cNvSpPr txBox="1"/>
          <p:nvPr/>
        </p:nvSpPr>
        <p:spPr>
          <a:xfrm>
            <a:off x="938625" y="3193725"/>
            <a:ext cx="105708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 USG TV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não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deve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ignorar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descrição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colo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uterino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pois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é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capaz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detectar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lesões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cervicais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malignas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tanto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carcinoma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invasor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colo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uterino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quanto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progressão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câncer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endometrial para o loco) 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benignas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pólipos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processos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infecciosos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inflamatórios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acometem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essa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porção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útero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guiar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coleta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exame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citológico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diagnóstico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precoce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Widescreen</PresentationFormat>
  <Paragraphs>15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Montserrat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Adriana</cp:lastModifiedBy>
  <cp:revision>1</cp:revision>
  <dcterms:modified xsi:type="dcterms:W3CDTF">2023-09-01T14:24:01Z</dcterms:modified>
</cp:coreProperties>
</file>