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5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87" r:id="rId10"/>
    <p:sldId id="269" r:id="rId11"/>
    <p:sldId id="281" r:id="rId12"/>
    <p:sldId id="271" r:id="rId13"/>
    <p:sldId id="261" r:id="rId14"/>
    <p:sldId id="282" r:id="rId15"/>
    <p:sldId id="286" r:id="rId16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0"/>
    <p:restoredTop sz="87843" autoAdjust="0"/>
  </p:normalViewPr>
  <p:slideViewPr>
    <p:cSldViewPr snapToGrid="0">
      <p:cViewPr varScale="1">
        <p:scale>
          <a:sx n="45" d="100"/>
          <a:sy n="45" d="100"/>
        </p:scale>
        <p:origin x="123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tavio miranda" userId="41b92d428627732b" providerId="LiveId" clId="{67CADF60-77D9-4FCD-B752-21D45F25A275}"/>
    <pc:docChg chg="undo custSel modSld">
      <pc:chgData name="otavio miranda" userId="41b92d428627732b" providerId="LiveId" clId="{67CADF60-77D9-4FCD-B752-21D45F25A275}" dt="2023-09-11T16:07:43.142" v="237" actId="478"/>
      <pc:docMkLst>
        <pc:docMk/>
      </pc:docMkLst>
      <pc:sldChg chg="addSp delSp modSp mod modAnim">
        <pc:chgData name="otavio miranda" userId="41b92d428627732b" providerId="LiveId" clId="{67CADF60-77D9-4FCD-B752-21D45F25A275}" dt="2023-09-08T20:51:34.526" v="217" actId="1076"/>
        <pc:sldMkLst>
          <pc:docMk/>
          <pc:sldMk cId="0" sldId="269"/>
        </pc:sldMkLst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3" creationId="{751B7D37-2F55-475D-B123-21E75AB1DFF8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4" creationId="{495A89F8-8F3D-4C1B-8AB4-2CBCCC96E6CC}"/>
          </ac:spMkLst>
        </pc:spChg>
        <pc:spChg chg="add del mod">
          <ac:chgData name="otavio miranda" userId="41b92d428627732b" providerId="LiveId" clId="{67CADF60-77D9-4FCD-B752-21D45F25A275}" dt="2023-09-08T20:50:32.131" v="208" actId="478"/>
          <ac:spMkLst>
            <pc:docMk/>
            <pc:sldMk cId="0" sldId="269"/>
            <ac:spMk id="5" creationId="{4337026F-E117-7F71-9C21-D71624020B28}"/>
          </ac:spMkLst>
        </pc:spChg>
        <pc:spChg chg="add mod topLvl">
          <ac:chgData name="otavio miranda" userId="41b92d428627732b" providerId="LiveId" clId="{67CADF60-77D9-4FCD-B752-21D45F25A275}" dt="2023-09-08T20:51:11.907" v="213" actId="1076"/>
          <ac:spMkLst>
            <pc:docMk/>
            <pc:sldMk cId="0" sldId="269"/>
            <ac:spMk id="6" creationId="{0509A52C-C1F5-3C9C-F7E8-ABC357EC27C2}"/>
          </ac:spMkLst>
        </pc:spChg>
        <pc:spChg chg="add mod">
          <ac:chgData name="otavio miranda" userId="41b92d428627732b" providerId="LiveId" clId="{67CADF60-77D9-4FCD-B752-21D45F25A275}" dt="2023-09-08T20:51:18.141" v="214" actId="1076"/>
          <ac:spMkLst>
            <pc:docMk/>
            <pc:sldMk cId="0" sldId="269"/>
            <ac:spMk id="7" creationId="{D484D622-B399-3EA1-BE54-274D0D47FFF9}"/>
          </ac:spMkLst>
        </pc:spChg>
        <pc:spChg chg="mod">
          <ac:chgData name="otavio miranda" userId="41b92d428627732b" providerId="LiveId" clId="{67CADF60-77D9-4FCD-B752-21D45F25A275}" dt="2023-09-08T18:14:19.453" v="174"/>
          <ac:spMkLst>
            <pc:docMk/>
            <pc:sldMk cId="0" sldId="269"/>
            <ac:spMk id="11" creationId="{25601198-99AE-C037-CEB5-0872E5DF3933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13" creationId="{EAAA3E9F-E9B2-A391-7AA4-1C4CC89AC118}"/>
          </ac:spMkLst>
        </pc:spChg>
        <pc:spChg chg="mod">
          <ac:chgData name="otavio miranda" userId="41b92d428627732b" providerId="LiveId" clId="{67CADF60-77D9-4FCD-B752-21D45F25A275}" dt="2023-09-08T18:14:24.129" v="176"/>
          <ac:spMkLst>
            <pc:docMk/>
            <pc:sldMk cId="0" sldId="269"/>
            <ac:spMk id="16" creationId="{B5AF6293-C7DA-8B18-1E11-5CA910907223}"/>
          </ac:spMkLst>
        </pc:spChg>
        <pc:spChg chg="add mod">
          <ac:chgData name="otavio miranda" userId="41b92d428627732b" providerId="LiveId" clId="{67CADF60-77D9-4FCD-B752-21D45F25A275}" dt="2023-09-08T20:51:34.526" v="217" actId="1076"/>
          <ac:spMkLst>
            <pc:docMk/>
            <pc:sldMk cId="0" sldId="269"/>
            <ac:spMk id="18" creationId="{7E695D54-EDF5-7B41-8748-0E996D20B5CB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19" creationId="{7CFFCAC8-FD8C-4008-E280-04D94EB87FC3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21" creationId="{AC9E9F76-271E-F364-344C-783BA07386AF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32" creationId="{A3C3BFA5-81EB-4F78-8762-12D94DBED36D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34" creationId="{0B29C3C5-8C58-4A0A-8021-A4BE769956F4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35" creationId="{1AAF6EA7-0AD3-4B9C-BEC3-12045D8122ED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36" creationId="{A635DC11-70E0-418B-923D-6AC931D8DB89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37" creationId="{D50B3B1E-7AA6-45D9-BD90-05FA8401D69E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43" creationId="{24845F6E-46FE-366C-0236-4766F6182EDE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46" creationId="{97DCA4A8-ABB0-61BC-0051-BD9AA72D0349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29703" creationId="{4BC04938-2895-0E85-8A08-C9330BB902E2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29714" creationId="{0E5D25C4-1CE7-EAFF-E9AC-8C9776D185E0}"/>
          </ac:spMkLst>
        </pc:spChg>
        <pc:spChg chg="mod topLvl">
          <ac:chgData name="otavio miranda" userId="41b92d428627732b" providerId="LiveId" clId="{67CADF60-77D9-4FCD-B752-21D45F25A275}" dt="2023-09-08T20:51:04.818" v="212" actId="165"/>
          <ac:spMkLst>
            <pc:docMk/>
            <pc:sldMk cId="0" sldId="269"/>
            <ac:spMk id="29715" creationId="{193588A4-BD3F-073D-C46D-02A1C6B48BF5}"/>
          </ac:spMkLst>
        </pc:spChg>
        <pc:grpChg chg="add mod">
          <ac:chgData name="otavio miranda" userId="41b92d428627732b" providerId="LiveId" clId="{67CADF60-77D9-4FCD-B752-21D45F25A275}" dt="2023-09-08T20:50:59.448" v="211" actId="1076"/>
          <ac:grpSpMkLst>
            <pc:docMk/>
            <pc:sldMk cId="0" sldId="269"/>
            <ac:grpSpMk id="8" creationId="{EBC23464-4581-6175-5374-F6F5BF706E2F}"/>
          </ac:grpSpMkLst>
        </pc:grpChg>
        <pc:grpChg chg="add mod">
          <ac:chgData name="otavio miranda" userId="41b92d428627732b" providerId="LiveId" clId="{67CADF60-77D9-4FCD-B752-21D45F25A275}" dt="2023-09-08T20:51:23.230" v="215" actId="1076"/>
          <ac:grpSpMkLst>
            <pc:docMk/>
            <pc:sldMk cId="0" sldId="269"/>
            <ac:grpSpMk id="12" creationId="{4E000E96-EC17-9E2C-BB98-F10EC374A3B2}"/>
          </ac:grpSpMkLst>
        </pc:grpChg>
        <pc:grpChg chg="add del mod">
          <ac:chgData name="otavio miranda" userId="41b92d428627732b" providerId="LiveId" clId="{67CADF60-77D9-4FCD-B752-21D45F25A275}" dt="2023-09-08T20:51:04.818" v="212" actId="165"/>
          <ac:grpSpMkLst>
            <pc:docMk/>
            <pc:sldMk cId="0" sldId="269"/>
            <ac:grpSpMk id="17" creationId="{658C3A36-C192-29C3-6494-60A666E92FA7}"/>
          </ac:grpSpMkLst>
        </pc:grpChg>
        <pc:picChg chg="mod">
          <ac:chgData name="otavio miranda" userId="41b92d428627732b" providerId="LiveId" clId="{67CADF60-77D9-4FCD-B752-21D45F25A275}" dt="2023-09-08T18:14:26.927" v="178" actId="1076"/>
          <ac:picMkLst>
            <pc:docMk/>
            <pc:sldMk cId="0" sldId="269"/>
            <ac:picMk id="28" creationId="{A21352D1-EDDD-4606-B864-F124F5EF56CC}"/>
          </ac:picMkLst>
        </pc:picChg>
        <pc:picChg chg="mod topLvl">
          <ac:chgData name="otavio miranda" userId="41b92d428627732b" providerId="LiveId" clId="{67CADF60-77D9-4FCD-B752-21D45F25A275}" dt="2023-09-08T20:51:04.818" v="212" actId="165"/>
          <ac:picMkLst>
            <pc:docMk/>
            <pc:sldMk cId="0" sldId="269"/>
            <ac:picMk id="33" creationId="{447D0F67-67BF-4895-BC82-1986D6626D4A}"/>
          </ac:picMkLst>
        </pc:picChg>
        <pc:picChg chg="mod topLvl">
          <ac:chgData name="otavio miranda" userId="41b92d428627732b" providerId="LiveId" clId="{67CADF60-77D9-4FCD-B752-21D45F25A275}" dt="2023-09-08T20:51:04.818" v="212" actId="165"/>
          <ac:picMkLst>
            <pc:docMk/>
            <pc:sldMk cId="0" sldId="269"/>
            <ac:picMk id="29698" creationId="{A5A53927-4B1C-EF67-8EFA-AB4E724CDCB2}"/>
          </ac:picMkLst>
        </pc:picChg>
        <pc:picChg chg="mod topLvl">
          <ac:chgData name="otavio miranda" userId="41b92d428627732b" providerId="LiveId" clId="{67CADF60-77D9-4FCD-B752-21D45F25A275}" dt="2023-09-08T20:51:04.818" v="212" actId="165"/>
          <ac:picMkLst>
            <pc:docMk/>
            <pc:sldMk cId="0" sldId="269"/>
            <ac:picMk id="29704" creationId="{2299B300-715C-162C-E310-C87A82C05144}"/>
          </ac:picMkLst>
        </pc:picChg>
        <pc:picChg chg="mod topLvl">
          <ac:chgData name="otavio miranda" userId="41b92d428627732b" providerId="LiveId" clId="{67CADF60-77D9-4FCD-B752-21D45F25A275}" dt="2023-09-08T20:51:04.818" v="212" actId="165"/>
          <ac:picMkLst>
            <pc:docMk/>
            <pc:sldMk cId="0" sldId="269"/>
            <ac:picMk id="29713" creationId="{AD7FE9F0-5CED-4F50-7745-A83766A3E73D}"/>
          </ac:picMkLst>
        </pc:picChg>
        <pc:cxnChg chg="mod">
          <ac:chgData name="otavio miranda" userId="41b92d428627732b" providerId="LiveId" clId="{67CADF60-77D9-4FCD-B752-21D45F25A275}" dt="2023-09-08T18:14:19.453" v="174"/>
          <ac:cxnSpMkLst>
            <pc:docMk/>
            <pc:sldMk cId="0" sldId="269"/>
            <ac:cxnSpMk id="9" creationId="{786EA451-5049-3F89-3CA1-008695D80F89}"/>
          </ac:cxnSpMkLst>
        </pc:cxnChg>
        <pc:cxnChg chg="mod">
          <ac:chgData name="otavio miranda" userId="41b92d428627732b" providerId="LiveId" clId="{67CADF60-77D9-4FCD-B752-21D45F25A275}" dt="2023-09-08T18:14:19.453" v="174"/>
          <ac:cxnSpMkLst>
            <pc:docMk/>
            <pc:sldMk cId="0" sldId="269"/>
            <ac:cxnSpMk id="10" creationId="{89AC30BC-667D-4B82-568A-6A6839DAEA9C}"/>
          </ac:cxnSpMkLst>
        </pc:cxnChg>
        <pc:cxnChg chg="mod">
          <ac:chgData name="otavio miranda" userId="41b92d428627732b" providerId="LiveId" clId="{67CADF60-77D9-4FCD-B752-21D45F25A275}" dt="2023-09-08T18:14:24.129" v="176"/>
          <ac:cxnSpMkLst>
            <pc:docMk/>
            <pc:sldMk cId="0" sldId="269"/>
            <ac:cxnSpMk id="14" creationId="{B7754861-8D3E-E486-4B79-E15315B28085}"/>
          </ac:cxnSpMkLst>
        </pc:cxnChg>
        <pc:cxnChg chg="mod">
          <ac:chgData name="otavio miranda" userId="41b92d428627732b" providerId="LiveId" clId="{67CADF60-77D9-4FCD-B752-21D45F25A275}" dt="2023-09-08T18:14:24.129" v="176"/>
          <ac:cxnSpMkLst>
            <pc:docMk/>
            <pc:sldMk cId="0" sldId="269"/>
            <ac:cxnSpMk id="15" creationId="{C144F034-47CE-26C3-7C40-FCD705FE5CC6}"/>
          </ac:cxnSpMkLst>
        </pc:cxnChg>
      </pc:sldChg>
      <pc:sldChg chg="addSp modSp mod modAnim">
        <pc:chgData name="otavio miranda" userId="41b92d428627732b" providerId="LiveId" clId="{67CADF60-77D9-4FCD-B752-21D45F25A275}" dt="2023-09-08T18:15:37.137" v="195" actId="1076"/>
        <pc:sldMkLst>
          <pc:docMk/>
          <pc:sldMk cId="0" sldId="271"/>
        </pc:sldMkLst>
        <pc:spChg chg="add mod">
          <ac:chgData name="otavio miranda" userId="41b92d428627732b" providerId="LiveId" clId="{67CADF60-77D9-4FCD-B752-21D45F25A275}" dt="2023-09-08T18:04:46.232" v="89" actId="1076"/>
          <ac:spMkLst>
            <pc:docMk/>
            <pc:sldMk cId="0" sldId="271"/>
            <ac:spMk id="3" creationId="{0682393D-0616-44D8-6365-35D67340C427}"/>
          </ac:spMkLst>
        </pc:spChg>
        <pc:spChg chg="add mod">
          <ac:chgData name="otavio miranda" userId="41b92d428627732b" providerId="LiveId" clId="{67CADF60-77D9-4FCD-B752-21D45F25A275}" dt="2023-09-08T18:04:55.229" v="91" actId="1076"/>
          <ac:spMkLst>
            <pc:docMk/>
            <pc:sldMk cId="0" sldId="271"/>
            <ac:spMk id="5" creationId="{2CB369AD-4703-79CF-A3C5-AAFEBB4972BE}"/>
          </ac:spMkLst>
        </pc:spChg>
        <pc:spChg chg="mod">
          <ac:chgData name="otavio miranda" userId="41b92d428627732b" providerId="LiveId" clId="{67CADF60-77D9-4FCD-B752-21D45F25A275}" dt="2023-09-08T18:15:14.287" v="188"/>
          <ac:spMkLst>
            <pc:docMk/>
            <pc:sldMk cId="0" sldId="271"/>
            <ac:spMk id="9" creationId="{F640E66E-B40D-DA37-5210-7116C760325A}"/>
          </ac:spMkLst>
        </pc:spChg>
        <pc:spChg chg="mod">
          <ac:chgData name="otavio miranda" userId="41b92d428627732b" providerId="LiveId" clId="{67CADF60-77D9-4FCD-B752-21D45F25A275}" dt="2023-09-08T18:15:29.034" v="193"/>
          <ac:spMkLst>
            <pc:docMk/>
            <pc:sldMk cId="0" sldId="271"/>
            <ac:spMk id="13" creationId="{85EF50A7-33C9-7AF1-0E77-FB4E54894083}"/>
          </ac:spMkLst>
        </pc:spChg>
        <pc:grpChg chg="add mod">
          <ac:chgData name="otavio miranda" userId="41b92d428627732b" providerId="LiveId" clId="{67CADF60-77D9-4FCD-B752-21D45F25A275}" dt="2023-09-08T18:15:25.337" v="192" actId="1076"/>
          <ac:grpSpMkLst>
            <pc:docMk/>
            <pc:sldMk cId="0" sldId="271"/>
            <ac:grpSpMk id="6" creationId="{651EC2F0-F789-05BA-0823-20C8F8687F5F}"/>
          </ac:grpSpMkLst>
        </pc:grpChg>
        <pc:grpChg chg="add mod">
          <ac:chgData name="otavio miranda" userId="41b92d428627732b" providerId="LiveId" clId="{67CADF60-77D9-4FCD-B752-21D45F25A275}" dt="2023-09-08T18:15:37.137" v="195" actId="1076"/>
          <ac:grpSpMkLst>
            <pc:docMk/>
            <pc:sldMk cId="0" sldId="271"/>
            <ac:grpSpMk id="10" creationId="{EC6119EA-C077-2CE1-2B01-247DC951E619}"/>
          </ac:grpSpMkLst>
        </pc:grpChg>
        <pc:picChg chg="mod">
          <ac:chgData name="otavio miranda" userId="41b92d428627732b" providerId="LiveId" clId="{67CADF60-77D9-4FCD-B752-21D45F25A275}" dt="2023-09-08T18:15:19.943" v="190" actId="1076"/>
          <ac:picMkLst>
            <pc:docMk/>
            <pc:sldMk cId="0" sldId="271"/>
            <ac:picMk id="32769" creationId="{EBE6D778-1717-FD39-E94A-DFCBFB6879BE}"/>
          </ac:picMkLst>
        </pc:picChg>
        <pc:cxnChg chg="mod">
          <ac:chgData name="otavio miranda" userId="41b92d428627732b" providerId="LiveId" clId="{67CADF60-77D9-4FCD-B752-21D45F25A275}" dt="2023-09-08T18:15:14.287" v="188"/>
          <ac:cxnSpMkLst>
            <pc:docMk/>
            <pc:sldMk cId="0" sldId="271"/>
            <ac:cxnSpMk id="7" creationId="{5B2F82DA-EED7-F93F-C59B-A3CC7D852B2C}"/>
          </ac:cxnSpMkLst>
        </pc:cxnChg>
        <pc:cxnChg chg="mod">
          <ac:chgData name="otavio miranda" userId="41b92d428627732b" providerId="LiveId" clId="{67CADF60-77D9-4FCD-B752-21D45F25A275}" dt="2023-09-08T18:15:14.287" v="188"/>
          <ac:cxnSpMkLst>
            <pc:docMk/>
            <pc:sldMk cId="0" sldId="271"/>
            <ac:cxnSpMk id="8" creationId="{72F3C057-927A-850E-F912-4532C16AA4D7}"/>
          </ac:cxnSpMkLst>
        </pc:cxnChg>
        <pc:cxnChg chg="mod">
          <ac:chgData name="otavio miranda" userId="41b92d428627732b" providerId="LiveId" clId="{67CADF60-77D9-4FCD-B752-21D45F25A275}" dt="2023-09-08T18:15:29.034" v="193"/>
          <ac:cxnSpMkLst>
            <pc:docMk/>
            <pc:sldMk cId="0" sldId="271"/>
            <ac:cxnSpMk id="11" creationId="{A54C9A67-89B0-A0D5-0804-2F506686D641}"/>
          </ac:cxnSpMkLst>
        </pc:cxnChg>
        <pc:cxnChg chg="mod">
          <ac:chgData name="otavio miranda" userId="41b92d428627732b" providerId="LiveId" clId="{67CADF60-77D9-4FCD-B752-21D45F25A275}" dt="2023-09-08T18:15:29.034" v="193"/>
          <ac:cxnSpMkLst>
            <pc:docMk/>
            <pc:sldMk cId="0" sldId="271"/>
            <ac:cxnSpMk id="12" creationId="{9F0CA913-A46E-8A99-EBA1-F72C4DDCAE1F}"/>
          </ac:cxnSpMkLst>
        </pc:cxnChg>
      </pc:sldChg>
      <pc:sldChg chg="modAnim">
        <pc:chgData name="otavio miranda" userId="41b92d428627732b" providerId="LiveId" clId="{67CADF60-77D9-4FCD-B752-21D45F25A275}" dt="2023-09-08T17:59:43.005" v="49"/>
        <pc:sldMkLst>
          <pc:docMk/>
          <pc:sldMk cId="872158379" sldId="273"/>
        </pc:sldMkLst>
      </pc:sldChg>
      <pc:sldChg chg="addSp delSp modSp mod">
        <pc:chgData name="otavio miranda" userId="41b92d428627732b" providerId="LiveId" clId="{67CADF60-77D9-4FCD-B752-21D45F25A275}" dt="2023-09-08T18:12:11.228" v="148" actId="1076"/>
        <pc:sldMkLst>
          <pc:docMk/>
          <pc:sldMk cId="3285989584" sldId="274"/>
        </pc:sldMkLst>
        <pc:spChg chg="add mod">
          <ac:chgData name="otavio miranda" userId="41b92d428627732b" providerId="LiveId" clId="{67CADF60-77D9-4FCD-B752-21D45F25A275}" dt="2023-09-08T18:05:34.915" v="94" actId="1076"/>
          <ac:spMkLst>
            <pc:docMk/>
            <pc:sldMk cId="3285989584" sldId="274"/>
            <ac:spMk id="10" creationId="{979266C8-ACE0-3A04-E1A9-D431C000FC09}"/>
          </ac:spMkLst>
        </pc:spChg>
        <pc:spChg chg="add mod">
          <ac:chgData name="otavio miranda" userId="41b92d428627732b" providerId="LiveId" clId="{67CADF60-77D9-4FCD-B752-21D45F25A275}" dt="2023-09-08T18:05:31.660" v="93" actId="1076"/>
          <ac:spMkLst>
            <pc:docMk/>
            <pc:sldMk cId="3285989584" sldId="274"/>
            <ac:spMk id="26" creationId="{501D4C3D-C4F5-C012-CF4E-395062EE7B1C}"/>
          </ac:spMkLst>
        </pc:spChg>
        <pc:spChg chg="add mod topLvl">
          <ac:chgData name="otavio miranda" userId="41b92d428627732b" providerId="LiveId" clId="{67CADF60-77D9-4FCD-B752-21D45F25A275}" dt="2023-09-08T18:11:55.080" v="145" actId="164"/>
          <ac:spMkLst>
            <pc:docMk/>
            <pc:sldMk cId="3285989584" sldId="274"/>
            <ac:spMk id="40" creationId="{B9B9C2C1-BE05-5D65-722B-F1C682F349D7}"/>
          </ac:spMkLst>
        </pc:spChg>
        <pc:spChg chg="mod">
          <ac:chgData name="otavio miranda" userId="41b92d428627732b" providerId="LiveId" clId="{67CADF60-77D9-4FCD-B752-21D45F25A275}" dt="2023-09-08T18:12:08.489" v="147"/>
          <ac:spMkLst>
            <pc:docMk/>
            <pc:sldMk cId="3285989584" sldId="274"/>
            <ac:spMk id="53" creationId="{CB2F7E75-6608-B357-4B21-BF053FD70627}"/>
          </ac:spMkLst>
        </pc:spChg>
        <pc:grpChg chg="add del mod">
          <ac:chgData name="otavio miranda" userId="41b92d428627732b" providerId="LiveId" clId="{67CADF60-77D9-4FCD-B752-21D45F25A275}" dt="2023-09-08T18:10:25.805" v="119" actId="165"/>
          <ac:grpSpMkLst>
            <pc:docMk/>
            <pc:sldMk cId="3285989584" sldId="274"/>
            <ac:grpSpMk id="43" creationId="{98F416D1-B20B-D7F5-8B83-EC3485A4ABE9}"/>
          </ac:grpSpMkLst>
        </pc:grpChg>
        <pc:grpChg chg="add mod">
          <ac:chgData name="otavio miranda" userId="41b92d428627732b" providerId="LiveId" clId="{67CADF60-77D9-4FCD-B752-21D45F25A275}" dt="2023-09-08T18:12:03.930" v="146" actId="1076"/>
          <ac:grpSpMkLst>
            <pc:docMk/>
            <pc:sldMk cId="3285989584" sldId="274"/>
            <ac:grpSpMk id="49" creationId="{D1ACEE90-C83A-5687-D372-10A9C63BD573}"/>
          </ac:grpSpMkLst>
        </pc:grpChg>
        <pc:grpChg chg="add mod">
          <ac:chgData name="otavio miranda" userId="41b92d428627732b" providerId="LiveId" clId="{67CADF60-77D9-4FCD-B752-21D45F25A275}" dt="2023-09-08T18:12:11.228" v="148" actId="1076"/>
          <ac:grpSpMkLst>
            <pc:docMk/>
            <pc:sldMk cId="3285989584" sldId="274"/>
            <ac:grpSpMk id="50" creationId="{9281FC5B-BCF6-8A40-BEA6-7593796EADD5}"/>
          </ac:grpSpMkLst>
        </pc:grpChg>
        <pc:cxnChg chg="add mod topLvl">
          <ac:chgData name="otavio miranda" userId="41b92d428627732b" providerId="LiveId" clId="{67CADF60-77D9-4FCD-B752-21D45F25A275}" dt="2023-09-08T18:11:55.080" v="145" actId="164"/>
          <ac:cxnSpMkLst>
            <pc:docMk/>
            <pc:sldMk cId="3285989584" sldId="274"/>
            <ac:cxnSpMk id="31" creationId="{A2428255-737A-B074-A829-07C33A744CAE}"/>
          </ac:cxnSpMkLst>
        </pc:cxnChg>
        <pc:cxnChg chg="add mod topLvl">
          <ac:chgData name="otavio miranda" userId="41b92d428627732b" providerId="LiveId" clId="{67CADF60-77D9-4FCD-B752-21D45F25A275}" dt="2023-09-08T18:11:55.080" v="145" actId="164"/>
          <ac:cxnSpMkLst>
            <pc:docMk/>
            <pc:sldMk cId="3285989584" sldId="274"/>
            <ac:cxnSpMk id="36" creationId="{3058CFC6-21C3-D09D-32BD-5D41CFFD1DCD}"/>
          </ac:cxnSpMkLst>
        </pc:cxnChg>
        <pc:cxnChg chg="mod">
          <ac:chgData name="otavio miranda" userId="41b92d428627732b" providerId="LiveId" clId="{67CADF60-77D9-4FCD-B752-21D45F25A275}" dt="2023-09-08T18:12:08.489" v="147"/>
          <ac:cxnSpMkLst>
            <pc:docMk/>
            <pc:sldMk cId="3285989584" sldId="274"/>
            <ac:cxnSpMk id="51" creationId="{6352AF38-7422-C8CF-3524-01F20E46DAA0}"/>
          </ac:cxnSpMkLst>
        </pc:cxnChg>
        <pc:cxnChg chg="mod">
          <ac:chgData name="otavio miranda" userId="41b92d428627732b" providerId="LiveId" clId="{67CADF60-77D9-4FCD-B752-21D45F25A275}" dt="2023-09-08T18:12:08.489" v="147"/>
          <ac:cxnSpMkLst>
            <pc:docMk/>
            <pc:sldMk cId="3285989584" sldId="274"/>
            <ac:cxnSpMk id="52" creationId="{3FA3F086-AC4A-A971-D47B-8C929C395AD4}"/>
          </ac:cxnSpMkLst>
        </pc:cxnChg>
      </pc:sldChg>
      <pc:sldChg chg="addSp delSp modSp mod modAnim">
        <pc:chgData name="otavio miranda" userId="41b92d428627732b" providerId="LiveId" clId="{67CADF60-77D9-4FCD-B752-21D45F25A275}" dt="2023-09-08T18:12:32.410" v="152" actId="1076"/>
        <pc:sldMkLst>
          <pc:docMk/>
          <pc:sldMk cId="1986665371" sldId="275"/>
        </pc:sldMkLst>
        <pc:spChg chg="add mod">
          <ac:chgData name="otavio miranda" userId="41b92d428627732b" providerId="LiveId" clId="{67CADF60-77D9-4FCD-B752-21D45F25A275}" dt="2023-09-08T18:02:28.566" v="66" actId="1076"/>
          <ac:spMkLst>
            <pc:docMk/>
            <pc:sldMk cId="1986665371" sldId="275"/>
            <ac:spMk id="8" creationId="{1DB8E211-C141-4840-FE4B-2EBF5EE60FF2}"/>
          </ac:spMkLst>
        </pc:spChg>
        <pc:spChg chg="add del mod">
          <ac:chgData name="otavio miranda" userId="41b92d428627732b" providerId="LiveId" clId="{67CADF60-77D9-4FCD-B752-21D45F25A275}" dt="2023-09-08T10:44:49.394" v="44" actId="478"/>
          <ac:spMkLst>
            <pc:docMk/>
            <pc:sldMk cId="1986665371" sldId="275"/>
            <ac:spMk id="8" creationId="{6449FCB1-3447-E0A8-406D-401ADDBFEC11}"/>
          </ac:spMkLst>
        </pc:spChg>
        <pc:spChg chg="add mod">
          <ac:chgData name="otavio miranda" userId="41b92d428627732b" providerId="LiveId" clId="{67CADF60-77D9-4FCD-B752-21D45F25A275}" dt="2023-09-08T18:01:42.248" v="60" actId="14100"/>
          <ac:spMkLst>
            <pc:docMk/>
            <pc:sldMk cId="1986665371" sldId="275"/>
            <ac:spMk id="10" creationId="{7E0A6F78-29B1-C151-E62C-5F9C07E51B94}"/>
          </ac:spMkLst>
        </pc:spChg>
        <pc:spChg chg="mod">
          <ac:chgData name="otavio miranda" userId="41b92d428627732b" providerId="LiveId" clId="{67CADF60-77D9-4FCD-B752-21D45F25A275}" dt="2023-09-08T18:12:18.835" v="149"/>
          <ac:spMkLst>
            <pc:docMk/>
            <pc:sldMk cId="1986665371" sldId="275"/>
            <ac:spMk id="18" creationId="{AF27E2FF-C18F-DAD7-EB82-6498C4DFF59B}"/>
          </ac:spMkLst>
        </pc:spChg>
        <pc:spChg chg="mod">
          <ac:chgData name="otavio miranda" userId="41b92d428627732b" providerId="LiveId" clId="{67CADF60-77D9-4FCD-B752-21D45F25A275}" dt="2023-09-08T10:40:46.213" v="36" actId="1076"/>
          <ac:spMkLst>
            <pc:docMk/>
            <pc:sldMk cId="1986665371" sldId="275"/>
            <ac:spMk id="23" creationId="{95A29D67-9C00-5FE1-9C61-83972805B9CA}"/>
          </ac:spMkLst>
        </pc:spChg>
        <pc:spChg chg="mod">
          <ac:chgData name="otavio miranda" userId="41b92d428627732b" providerId="LiveId" clId="{67CADF60-77D9-4FCD-B752-21D45F25A275}" dt="2023-09-08T10:40:38.455" v="35" actId="1076"/>
          <ac:spMkLst>
            <pc:docMk/>
            <pc:sldMk cId="1986665371" sldId="275"/>
            <ac:spMk id="26" creationId="{D17DCEB0-09A6-C7E0-0B71-E56BC160AC84}"/>
          </ac:spMkLst>
        </pc:spChg>
        <pc:spChg chg="mod">
          <ac:chgData name="otavio miranda" userId="41b92d428627732b" providerId="LiveId" clId="{67CADF60-77D9-4FCD-B752-21D45F25A275}" dt="2023-09-08T18:12:25.979" v="151"/>
          <ac:spMkLst>
            <pc:docMk/>
            <pc:sldMk cId="1986665371" sldId="275"/>
            <ac:spMk id="31" creationId="{945EFEB0-3B25-6825-4386-9FE0896AE99A}"/>
          </ac:spMkLst>
        </pc:spChg>
        <pc:grpChg chg="mod">
          <ac:chgData name="otavio miranda" userId="41b92d428627732b" providerId="LiveId" clId="{67CADF60-77D9-4FCD-B752-21D45F25A275}" dt="2023-09-08T10:40:46.213" v="36" actId="1076"/>
          <ac:grpSpMkLst>
            <pc:docMk/>
            <pc:sldMk cId="1986665371" sldId="275"/>
            <ac:grpSpMk id="4" creationId="{0EC8AD45-F7DB-70F3-B384-923CA7DFF52F}"/>
          </ac:grpSpMkLst>
        </pc:grpChg>
        <pc:grpChg chg="add mod">
          <ac:chgData name="otavio miranda" userId="41b92d428627732b" providerId="LiveId" clId="{67CADF60-77D9-4FCD-B752-21D45F25A275}" dt="2023-09-08T18:12:23.019" v="150" actId="1076"/>
          <ac:grpSpMkLst>
            <pc:docMk/>
            <pc:sldMk cId="1986665371" sldId="275"/>
            <ac:grpSpMk id="12" creationId="{23D90A1E-343C-840D-7FFB-C6A94BE669DA}"/>
          </ac:grpSpMkLst>
        </pc:grpChg>
        <pc:grpChg chg="add mod">
          <ac:chgData name="otavio miranda" userId="41b92d428627732b" providerId="LiveId" clId="{67CADF60-77D9-4FCD-B752-21D45F25A275}" dt="2023-09-08T18:12:32.410" v="152" actId="1076"/>
          <ac:grpSpMkLst>
            <pc:docMk/>
            <pc:sldMk cId="1986665371" sldId="275"/>
            <ac:grpSpMk id="19" creationId="{5C4A0DFB-F2D8-0751-86BD-7092A241DA76}"/>
          </ac:grpSpMkLst>
        </pc:grpChg>
        <pc:picChg chg="mod">
          <ac:chgData name="otavio miranda" userId="41b92d428627732b" providerId="LiveId" clId="{67CADF60-77D9-4FCD-B752-21D45F25A275}" dt="2023-09-08T10:40:46.213" v="36" actId="1076"/>
          <ac:picMkLst>
            <pc:docMk/>
            <pc:sldMk cId="1986665371" sldId="275"/>
            <ac:picMk id="16" creationId="{BF5A24A2-D155-DC02-57C1-68D2EE61C6B3}"/>
          </ac:picMkLst>
        </pc:picChg>
        <pc:cxnChg chg="mod">
          <ac:chgData name="otavio miranda" userId="41b92d428627732b" providerId="LiveId" clId="{67CADF60-77D9-4FCD-B752-21D45F25A275}" dt="2023-09-08T18:12:18.835" v="149"/>
          <ac:cxnSpMkLst>
            <pc:docMk/>
            <pc:sldMk cId="1986665371" sldId="275"/>
            <ac:cxnSpMk id="15" creationId="{7735BA66-7704-42FF-EB88-07F7A88A891A}"/>
          </ac:cxnSpMkLst>
        </pc:cxnChg>
        <pc:cxnChg chg="mod">
          <ac:chgData name="otavio miranda" userId="41b92d428627732b" providerId="LiveId" clId="{67CADF60-77D9-4FCD-B752-21D45F25A275}" dt="2023-09-08T18:12:18.835" v="149"/>
          <ac:cxnSpMkLst>
            <pc:docMk/>
            <pc:sldMk cId="1986665371" sldId="275"/>
            <ac:cxnSpMk id="17" creationId="{B69B82F4-1D26-7E14-CBAE-A703E4E4117E}"/>
          </ac:cxnSpMkLst>
        </pc:cxnChg>
        <pc:cxnChg chg="mod">
          <ac:chgData name="otavio miranda" userId="41b92d428627732b" providerId="LiveId" clId="{67CADF60-77D9-4FCD-B752-21D45F25A275}" dt="2023-09-08T18:12:25.979" v="151"/>
          <ac:cxnSpMkLst>
            <pc:docMk/>
            <pc:sldMk cId="1986665371" sldId="275"/>
            <ac:cxnSpMk id="20" creationId="{017F7DF1-D0D6-E1FB-EE63-D4267ACA7BD2}"/>
          </ac:cxnSpMkLst>
        </pc:cxnChg>
        <pc:cxnChg chg="mod">
          <ac:chgData name="otavio miranda" userId="41b92d428627732b" providerId="LiveId" clId="{67CADF60-77D9-4FCD-B752-21D45F25A275}" dt="2023-09-08T18:12:25.979" v="151"/>
          <ac:cxnSpMkLst>
            <pc:docMk/>
            <pc:sldMk cId="1986665371" sldId="275"/>
            <ac:cxnSpMk id="29" creationId="{2F8478EA-A77C-8C8B-60C6-A844725D32D2}"/>
          </ac:cxnSpMkLst>
        </pc:cxnChg>
      </pc:sldChg>
      <pc:sldChg chg="addSp delSp modSp mod">
        <pc:chgData name="otavio miranda" userId="41b92d428627732b" providerId="LiveId" clId="{67CADF60-77D9-4FCD-B752-21D45F25A275}" dt="2023-09-11T16:05:45.051" v="220" actId="165"/>
        <pc:sldMkLst>
          <pc:docMk/>
          <pc:sldMk cId="1854061926" sldId="276"/>
        </pc:sldMkLst>
        <pc:spChg chg="add mod">
          <ac:chgData name="otavio miranda" userId="41b92d428627732b" providerId="LiveId" clId="{67CADF60-77D9-4FCD-B752-21D45F25A275}" dt="2023-09-11T16:04:43.316" v="219" actId="1076"/>
          <ac:spMkLst>
            <pc:docMk/>
            <pc:sldMk cId="1854061926" sldId="276"/>
            <ac:spMk id="4" creationId="{DBB15604-EF72-EF85-C844-FE93631F923E}"/>
          </ac:spMkLst>
        </pc:spChg>
        <pc:spChg chg="del">
          <ac:chgData name="otavio miranda" userId="41b92d428627732b" providerId="LiveId" clId="{67CADF60-77D9-4FCD-B752-21D45F25A275}" dt="2023-09-08T20:49:07.737" v="198" actId="478"/>
          <ac:spMkLst>
            <pc:docMk/>
            <pc:sldMk cId="1854061926" sldId="276"/>
            <ac:spMk id="4" creationId="{E1A9DA02-CB83-04C7-7A38-A5575548C456}"/>
          </ac:spMkLst>
        </pc:spChg>
        <pc:spChg chg="mod">
          <ac:chgData name="otavio miranda" userId="41b92d428627732b" providerId="LiveId" clId="{67CADF60-77D9-4FCD-B752-21D45F25A275}" dt="2023-09-08T20:50:06.129" v="207" actId="1076"/>
          <ac:spMkLst>
            <pc:docMk/>
            <pc:sldMk cId="1854061926" sldId="276"/>
            <ac:spMk id="6" creationId="{94E51A52-E16C-41E8-B898-58746E98A73D}"/>
          </ac:spMkLst>
        </pc:spChg>
        <pc:spChg chg="del">
          <ac:chgData name="otavio miranda" userId="41b92d428627732b" providerId="LiveId" clId="{67CADF60-77D9-4FCD-B752-21D45F25A275}" dt="2023-09-08T20:49:14.124" v="200" actId="478"/>
          <ac:spMkLst>
            <pc:docMk/>
            <pc:sldMk cId="1854061926" sldId="276"/>
            <ac:spMk id="7" creationId="{8E49A64F-D173-D0AE-4771-F619EF4A0EB5}"/>
          </ac:spMkLst>
        </pc:spChg>
        <pc:spChg chg="add mod">
          <ac:chgData name="otavio miranda" userId="41b92d428627732b" providerId="LiveId" clId="{67CADF60-77D9-4FCD-B752-21D45F25A275}" dt="2023-09-08T18:02:46.818" v="68" actId="1076"/>
          <ac:spMkLst>
            <pc:docMk/>
            <pc:sldMk cId="1854061926" sldId="276"/>
            <ac:spMk id="8" creationId="{98CCA8A9-C57E-681D-CC55-7FBD35C9630F}"/>
          </ac:spMkLst>
        </pc:spChg>
        <pc:spChg chg="mod">
          <ac:chgData name="otavio miranda" userId="41b92d428627732b" providerId="LiveId" clId="{67CADF60-77D9-4FCD-B752-21D45F25A275}" dt="2023-09-08T20:49:37.057" v="206" actId="1076"/>
          <ac:spMkLst>
            <pc:docMk/>
            <pc:sldMk cId="1854061926" sldId="276"/>
            <ac:spMk id="9" creationId="{0F549867-CEE1-8DBB-C5B5-6D3A9E141613}"/>
          </ac:spMkLst>
        </pc:spChg>
        <pc:spChg chg="mod">
          <ac:chgData name="otavio miranda" userId="41b92d428627732b" providerId="LiveId" clId="{67CADF60-77D9-4FCD-B752-21D45F25A275}" dt="2023-09-11T16:05:45.051" v="220" actId="165"/>
          <ac:spMkLst>
            <pc:docMk/>
            <pc:sldMk cId="1854061926" sldId="276"/>
            <ac:spMk id="14" creationId="{50EFA3F8-B0D4-5495-235F-FDFA8ED570C3}"/>
          </ac:spMkLst>
        </pc:spChg>
        <pc:spChg chg="mod">
          <ac:chgData name="otavio miranda" userId="41b92d428627732b" providerId="LiveId" clId="{67CADF60-77D9-4FCD-B752-21D45F25A275}" dt="2023-09-11T16:05:45.051" v="220" actId="165"/>
          <ac:spMkLst>
            <pc:docMk/>
            <pc:sldMk cId="1854061926" sldId="276"/>
            <ac:spMk id="15" creationId="{91AA464E-D5D4-30C3-8F19-92CF08ADC29C}"/>
          </ac:spMkLst>
        </pc:spChg>
        <pc:spChg chg="mod">
          <ac:chgData name="otavio miranda" userId="41b92d428627732b" providerId="LiveId" clId="{67CADF60-77D9-4FCD-B752-21D45F25A275}" dt="2023-09-11T16:05:45.051" v="220" actId="165"/>
          <ac:spMkLst>
            <pc:docMk/>
            <pc:sldMk cId="1854061926" sldId="276"/>
            <ac:spMk id="17" creationId="{603944BE-9FE8-1F32-D376-E27F5E3C6B44}"/>
          </ac:spMkLst>
        </pc:spChg>
        <pc:spChg chg="mod">
          <ac:chgData name="otavio miranda" userId="41b92d428627732b" providerId="LiveId" clId="{67CADF60-77D9-4FCD-B752-21D45F25A275}" dt="2023-09-11T16:05:45.051" v="220" actId="165"/>
          <ac:spMkLst>
            <pc:docMk/>
            <pc:sldMk cId="1854061926" sldId="276"/>
            <ac:spMk id="18" creationId="{70DAD269-A303-DFF3-9110-F6888FDACAAE}"/>
          </ac:spMkLst>
        </pc:spChg>
        <pc:spChg chg="del">
          <ac:chgData name="otavio miranda" userId="41b92d428627732b" providerId="LiveId" clId="{67CADF60-77D9-4FCD-B752-21D45F25A275}" dt="2023-09-08T20:49:09.768" v="199" actId="478"/>
          <ac:spMkLst>
            <pc:docMk/>
            <pc:sldMk cId="1854061926" sldId="276"/>
            <ac:spMk id="21" creationId="{F87BD3E5-F0F6-47FB-9AAB-6AFE94EA4844}"/>
          </ac:spMkLst>
        </pc:spChg>
        <pc:spChg chg="mod topLvl">
          <ac:chgData name="otavio miranda" userId="41b92d428627732b" providerId="LiveId" clId="{67CADF60-77D9-4FCD-B752-21D45F25A275}" dt="2023-09-11T16:05:45.051" v="220" actId="165"/>
          <ac:spMkLst>
            <pc:docMk/>
            <pc:sldMk cId="1854061926" sldId="276"/>
            <ac:spMk id="24" creationId="{4F49D7AA-974B-4803-99C5-2D47860CF75D}"/>
          </ac:spMkLst>
        </pc:spChg>
        <pc:spChg chg="mod topLvl">
          <ac:chgData name="otavio miranda" userId="41b92d428627732b" providerId="LiveId" clId="{67CADF60-77D9-4FCD-B752-21D45F25A275}" dt="2023-09-11T16:05:45.051" v="220" actId="165"/>
          <ac:spMkLst>
            <pc:docMk/>
            <pc:sldMk cId="1854061926" sldId="276"/>
            <ac:spMk id="25" creationId="{80043279-2C85-45D5-858E-64DC930058DF}"/>
          </ac:spMkLst>
        </pc:spChg>
        <pc:spChg chg="mod">
          <ac:chgData name="otavio miranda" userId="41b92d428627732b" providerId="LiveId" clId="{67CADF60-77D9-4FCD-B752-21D45F25A275}" dt="2023-09-08T18:12:36.613" v="153"/>
          <ac:spMkLst>
            <pc:docMk/>
            <pc:sldMk cId="1854061926" sldId="276"/>
            <ac:spMk id="26" creationId="{ED13CF6D-36F0-6734-5284-895F836EC7E0}"/>
          </ac:spMkLst>
        </pc:spChg>
        <pc:spChg chg="mod topLvl">
          <ac:chgData name="otavio miranda" userId="41b92d428627732b" providerId="LiveId" clId="{67CADF60-77D9-4FCD-B752-21D45F25A275}" dt="2023-09-11T16:05:45.051" v="220" actId="165"/>
          <ac:spMkLst>
            <pc:docMk/>
            <pc:sldMk cId="1854061926" sldId="276"/>
            <ac:spMk id="36" creationId="{830761AB-EAEC-2B93-A300-F03221568271}"/>
          </ac:spMkLst>
        </pc:spChg>
        <pc:grpChg chg="mod topLvl">
          <ac:chgData name="otavio miranda" userId="41b92d428627732b" providerId="LiveId" clId="{67CADF60-77D9-4FCD-B752-21D45F25A275}" dt="2023-09-11T16:05:45.051" v="220" actId="165"/>
          <ac:grpSpMkLst>
            <pc:docMk/>
            <pc:sldMk cId="1854061926" sldId="276"/>
            <ac:grpSpMk id="12" creationId="{87DE23F8-0023-A1BB-6838-D04FE3A904A9}"/>
          </ac:grpSpMkLst>
        </pc:grpChg>
        <pc:grpChg chg="del">
          <ac:chgData name="otavio miranda" userId="41b92d428627732b" providerId="LiveId" clId="{67CADF60-77D9-4FCD-B752-21D45F25A275}" dt="2023-09-11T16:05:45.051" v="220" actId="165"/>
          <ac:grpSpMkLst>
            <pc:docMk/>
            <pc:sldMk cId="1854061926" sldId="276"/>
            <ac:grpSpMk id="19" creationId="{4BD4201B-7EDE-F093-F4F8-7FEB59BA3F9C}"/>
          </ac:grpSpMkLst>
        </pc:grpChg>
        <pc:grpChg chg="add mod">
          <ac:chgData name="otavio miranda" userId="41b92d428627732b" providerId="LiveId" clId="{67CADF60-77D9-4FCD-B752-21D45F25A275}" dt="2023-09-08T18:12:39.894" v="154" actId="1076"/>
          <ac:grpSpMkLst>
            <pc:docMk/>
            <pc:sldMk cId="1854061926" sldId="276"/>
            <ac:grpSpMk id="20" creationId="{98D189BF-E0F9-E737-B6DB-6F239FC4AE0C}"/>
          </ac:grpSpMkLst>
        </pc:grpChg>
        <pc:picChg chg="mod">
          <ac:chgData name="otavio miranda" userId="41b92d428627732b" providerId="LiveId" clId="{67CADF60-77D9-4FCD-B752-21D45F25A275}" dt="2023-09-08T20:49:33.122" v="205" actId="1076"/>
          <ac:picMkLst>
            <pc:docMk/>
            <pc:sldMk cId="1854061926" sldId="276"/>
            <ac:picMk id="2" creationId="{3C66DF14-2D75-6996-F7F6-77EBEDA95497}"/>
          </ac:picMkLst>
        </pc:picChg>
        <pc:picChg chg="mod">
          <ac:chgData name="otavio miranda" userId="41b92d428627732b" providerId="LiveId" clId="{67CADF60-77D9-4FCD-B752-21D45F25A275}" dt="2023-09-11T16:05:45.051" v="220" actId="165"/>
          <ac:picMkLst>
            <pc:docMk/>
            <pc:sldMk cId="1854061926" sldId="276"/>
            <ac:picMk id="13" creationId="{5FBF95D7-A76A-E57F-EBA3-7D712EA4D662}"/>
          </ac:picMkLst>
        </pc:picChg>
        <pc:cxnChg chg="mod">
          <ac:chgData name="otavio miranda" userId="41b92d428627732b" providerId="LiveId" clId="{67CADF60-77D9-4FCD-B752-21D45F25A275}" dt="2023-09-08T18:12:36.613" v="153"/>
          <ac:cxnSpMkLst>
            <pc:docMk/>
            <pc:sldMk cId="1854061926" sldId="276"/>
            <ac:cxnSpMk id="22" creationId="{7EA93469-6AAF-CC2A-0D56-D1FF31CA6790}"/>
          </ac:cxnSpMkLst>
        </pc:cxnChg>
        <pc:cxnChg chg="mod">
          <ac:chgData name="otavio miranda" userId="41b92d428627732b" providerId="LiveId" clId="{67CADF60-77D9-4FCD-B752-21D45F25A275}" dt="2023-09-08T18:12:36.613" v="153"/>
          <ac:cxnSpMkLst>
            <pc:docMk/>
            <pc:sldMk cId="1854061926" sldId="276"/>
            <ac:cxnSpMk id="23" creationId="{2C9F8F20-593B-28C6-7C71-AA679A50CBA4}"/>
          </ac:cxnSpMkLst>
        </pc:cxnChg>
      </pc:sldChg>
      <pc:sldChg chg="addSp delSp modSp mod">
        <pc:chgData name="otavio miranda" userId="41b92d428627732b" providerId="LiveId" clId="{67CADF60-77D9-4FCD-B752-21D45F25A275}" dt="2023-09-11T16:07:43.142" v="237" actId="478"/>
        <pc:sldMkLst>
          <pc:docMk/>
          <pc:sldMk cId="1242637806" sldId="277"/>
        </pc:sldMkLst>
        <pc:spChg chg="mod">
          <ac:chgData name="otavio miranda" userId="41b92d428627732b" providerId="LiveId" clId="{67CADF60-77D9-4FCD-B752-21D45F25A275}" dt="2023-09-11T16:06:07.913" v="223" actId="1076"/>
          <ac:spMkLst>
            <pc:docMk/>
            <pc:sldMk cId="1242637806" sldId="277"/>
            <ac:spMk id="2" creationId="{E8C0CEA2-1A30-E518-AEF9-615E9A9EEF38}"/>
          </ac:spMkLst>
        </pc:spChg>
        <pc:spChg chg="add mod">
          <ac:chgData name="otavio miranda" userId="41b92d428627732b" providerId="LiveId" clId="{67CADF60-77D9-4FCD-B752-21D45F25A275}" dt="2023-09-08T18:03:04.454" v="70" actId="1076"/>
          <ac:spMkLst>
            <pc:docMk/>
            <pc:sldMk cId="1242637806" sldId="277"/>
            <ac:spMk id="4" creationId="{3439C067-E845-B87F-B0E0-8B4C80E8DEC6}"/>
          </ac:spMkLst>
        </pc:spChg>
        <pc:spChg chg="add mod">
          <ac:chgData name="otavio miranda" userId="41b92d428627732b" providerId="LiveId" clId="{67CADF60-77D9-4FCD-B752-21D45F25A275}" dt="2023-09-08T18:03:10.302" v="72" actId="1076"/>
          <ac:spMkLst>
            <pc:docMk/>
            <pc:sldMk cId="1242637806" sldId="277"/>
            <ac:spMk id="6" creationId="{EAB6BA69-CA47-188B-B907-223CA2A23969}"/>
          </ac:spMkLst>
        </pc:spChg>
        <pc:spChg chg="mod">
          <ac:chgData name="otavio miranda" userId="41b92d428627732b" providerId="LiveId" clId="{67CADF60-77D9-4FCD-B752-21D45F25A275}" dt="2023-09-08T18:12:44.422" v="155"/>
          <ac:spMkLst>
            <pc:docMk/>
            <pc:sldMk cId="1242637806" sldId="277"/>
            <ac:spMk id="14" creationId="{3B5A711F-960D-6A95-D898-6328F8C5E9B3}"/>
          </ac:spMkLst>
        </pc:spChg>
        <pc:spChg chg="mod">
          <ac:chgData name="otavio miranda" userId="41b92d428627732b" providerId="LiveId" clId="{67CADF60-77D9-4FCD-B752-21D45F25A275}" dt="2023-09-08T18:12:49.817" v="157"/>
          <ac:spMkLst>
            <pc:docMk/>
            <pc:sldMk cId="1242637806" sldId="277"/>
            <ac:spMk id="18" creationId="{F5265A7F-58C8-F9EF-AF8B-AAEC76EBB049}"/>
          </ac:spMkLst>
        </pc:spChg>
        <pc:spChg chg="mod topLvl">
          <ac:chgData name="otavio miranda" userId="41b92d428627732b" providerId="LiveId" clId="{67CADF60-77D9-4FCD-B752-21D45F25A275}" dt="2023-09-11T16:07:16.099" v="232" actId="165"/>
          <ac:spMkLst>
            <pc:docMk/>
            <pc:sldMk cId="1242637806" sldId="277"/>
            <ac:spMk id="20" creationId="{FAD3DC72-0139-E207-3ECC-E938A63E060D}"/>
          </ac:spMkLst>
        </pc:spChg>
        <pc:spChg chg="mod topLvl">
          <ac:chgData name="otavio miranda" userId="41b92d428627732b" providerId="LiveId" clId="{67CADF60-77D9-4FCD-B752-21D45F25A275}" dt="2023-09-11T16:07:24.876" v="233" actId="165"/>
          <ac:spMkLst>
            <pc:docMk/>
            <pc:sldMk cId="1242637806" sldId="277"/>
            <ac:spMk id="22" creationId="{9702D1DE-D8C8-CDD6-80E3-4936EC962206}"/>
          </ac:spMkLst>
        </pc:spChg>
        <pc:spChg chg="add mod">
          <ac:chgData name="otavio miranda" userId="41b92d428627732b" providerId="LiveId" clId="{67CADF60-77D9-4FCD-B752-21D45F25A275}" dt="2023-09-11T16:06:49.304" v="228" actId="1076"/>
          <ac:spMkLst>
            <pc:docMk/>
            <pc:sldMk cId="1242637806" sldId="277"/>
            <ac:spMk id="23" creationId="{B2DC77E6-C61A-3AD0-4D8F-67ED5B18F53F}"/>
          </ac:spMkLst>
        </pc:spChg>
        <pc:spChg chg="add mod">
          <ac:chgData name="otavio miranda" userId="41b92d428627732b" providerId="LiveId" clId="{67CADF60-77D9-4FCD-B752-21D45F25A275}" dt="2023-09-11T16:06:44.633" v="227" actId="1076"/>
          <ac:spMkLst>
            <pc:docMk/>
            <pc:sldMk cId="1242637806" sldId="277"/>
            <ac:spMk id="24" creationId="{426D334A-A6AE-150E-6969-AC4C2B92C022}"/>
          </ac:spMkLst>
        </pc:spChg>
        <pc:spChg chg="add del mod">
          <ac:chgData name="otavio miranda" userId="41b92d428627732b" providerId="LiveId" clId="{67CADF60-77D9-4FCD-B752-21D45F25A275}" dt="2023-09-11T16:07:43.142" v="237" actId="478"/>
          <ac:spMkLst>
            <pc:docMk/>
            <pc:sldMk cId="1242637806" sldId="277"/>
            <ac:spMk id="25" creationId="{96206B2B-3A50-AA98-A346-ABB2A9C18330}"/>
          </ac:spMkLst>
        </pc:spChg>
        <pc:spChg chg="add del mod">
          <ac:chgData name="otavio miranda" userId="41b92d428627732b" providerId="LiveId" clId="{67CADF60-77D9-4FCD-B752-21D45F25A275}" dt="2023-09-11T16:07:39.692" v="236" actId="478"/>
          <ac:spMkLst>
            <pc:docMk/>
            <pc:sldMk cId="1242637806" sldId="277"/>
            <ac:spMk id="28" creationId="{2759794B-9AB9-B5E6-1BFF-E7051A2815C3}"/>
          </ac:spMkLst>
        </pc:spChg>
        <pc:spChg chg="mod">
          <ac:chgData name="otavio miranda" userId="41b92d428627732b" providerId="LiveId" clId="{67CADF60-77D9-4FCD-B752-21D45F25A275}" dt="2023-09-11T16:06:07.913" v="223" actId="1076"/>
          <ac:spMkLst>
            <pc:docMk/>
            <pc:sldMk cId="1242637806" sldId="277"/>
            <ac:spMk id="36" creationId="{830761AB-EAEC-2B93-A300-F03221568271}"/>
          </ac:spMkLst>
        </pc:spChg>
        <pc:spChg chg="mod topLvl">
          <ac:chgData name="otavio miranda" userId="41b92d428627732b" providerId="LiveId" clId="{67CADF60-77D9-4FCD-B752-21D45F25A275}" dt="2023-09-11T16:07:24.876" v="233" actId="165"/>
          <ac:spMkLst>
            <pc:docMk/>
            <pc:sldMk cId="1242637806" sldId="277"/>
            <ac:spMk id="37" creationId="{78D15F01-EFAC-D883-08B1-0C17BB121997}"/>
          </ac:spMkLst>
        </pc:spChg>
        <pc:spChg chg="mod topLvl">
          <ac:chgData name="otavio miranda" userId="41b92d428627732b" providerId="LiveId" clId="{67CADF60-77D9-4FCD-B752-21D45F25A275}" dt="2023-09-11T16:07:24.876" v="233" actId="165"/>
          <ac:spMkLst>
            <pc:docMk/>
            <pc:sldMk cId="1242637806" sldId="277"/>
            <ac:spMk id="38" creationId="{703FD10A-78F5-7CDA-6574-D982BCF7A231}"/>
          </ac:spMkLst>
        </pc:spChg>
        <pc:spChg chg="mod">
          <ac:chgData name="otavio miranda" userId="41b92d428627732b" providerId="LiveId" clId="{67CADF60-77D9-4FCD-B752-21D45F25A275}" dt="2023-09-11T16:07:24.876" v="233" actId="165"/>
          <ac:spMkLst>
            <pc:docMk/>
            <pc:sldMk cId="1242637806" sldId="277"/>
            <ac:spMk id="40" creationId="{D75A6E08-710E-61C7-3674-18969989BCA7}"/>
          </ac:spMkLst>
        </pc:spChg>
        <pc:spChg chg="mod">
          <ac:chgData name="otavio miranda" userId="41b92d428627732b" providerId="LiveId" clId="{67CADF60-77D9-4FCD-B752-21D45F25A275}" dt="2023-09-11T16:07:24.876" v="233" actId="165"/>
          <ac:spMkLst>
            <pc:docMk/>
            <pc:sldMk cId="1242637806" sldId="277"/>
            <ac:spMk id="41" creationId="{88139B8F-3814-017C-A92B-B865A9B1434F}"/>
          </ac:spMkLst>
        </pc:spChg>
        <pc:spChg chg="mod">
          <ac:chgData name="otavio miranda" userId="41b92d428627732b" providerId="LiveId" clId="{67CADF60-77D9-4FCD-B752-21D45F25A275}" dt="2023-09-11T16:06:07.913" v="223" actId="1076"/>
          <ac:spMkLst>
            <pc:docMk/>
            <pc:sldMk cId="1242637806" sldId="277"/>
            <ac:spMk id="44" creationId="{C1488B72-2026-3B57-5579-7E99B13AB657}"/>
          </ac:spMkLst>
        </pc:spChg>
        <pc:spChg chg="mod">
          <ac:chgData name="otavio miranda" userId="41b92d428627732b" providerId="LiveId" clId="{67CADF60-77D9-4FCD-B752-21D45F25A275}" dt="2023-09-11T16:06:07.913" v="223" actId="1076"/>
          <ac:spMkLst>
            <pc:docMk/>
            <pc:sldMk cId="1242637806" sldId="277"/>
            <ac:spMk id="45" creationId="{7503F386-32F9-4956-0C72-DE3055955648}"/>
          </ac:spMkLst>
        </pc:spChg>
        <pc:grpChg chg="del mod">
          <ac:chgData name="otavio miranda" userId="41b92d428627732b" providerId="LiveId" clId="{67CADF60-77D9-4FCD-B752-21D45F25A275}" dt="2023-09-11T16:07:16.099" v="232" actId="165"/>
          <ac:grpSpMkLst>
            <pc:docMk/>
            <pc:sldMk cId="1242637806" sldId="277"/>
            <ac:grpSpMk id="9" creationId="{5DD46276-932B-D2C1-2F30-A83EB4E797FC}"/>
          </ac:grpSpMkLst>
        </pc:grpChg>
        <pc:grpChg chg="mod">
          <ac:chgData name="otavio miranda" userId="41b92d428627732b" providerId="LiveId" clId="{67CADF60-77D9-4FCD-B752-21D45F25A275}" dt="2023-09-11T16:06:07.913" v="223" actId="1076"/>
          <ac:grpSpMkLst>
            <pc:docMk/>
            <pc:sldMk cId="1242637806" sldId="277"/>
            <ac:grpSpMk id="10" creationId="{5FCF2122-1940-59B5-C5D4-A4E53C3EE0D1}"/>
          </ac:grpSpMkLst>
        </pc:grpChg>
        <pc:grpChg chg="add mod">
          <ac:chgData name="otavio miranda" userId="41b92d428627732b" providerId="LiveId" clId="{67CADF60-77D9-4FCD-B752-21D45F25A275}" dt="2023-09-08T18:12:48.020" v="156" actId="1076"/>
          <ac:grpSpMkLst>
            <pc:docMk/>
            <pc:sldMk cId="1242637806" sldId="277"/>
            <ac:grpSpMk id="11" creationId="{8D7B909D-2AC0-071E-338D-22786BA13894}"/>
          </ac:grpSpMkLst>
        </pc:grpChg>
        <pc:grpChg chg="add mod">
          <ac:chgData name="otavio miranda" userId="41b92d428627732b" providerId="LiveId" clId="{67CADF60-77D9-4FCD-B752-21D45F25A275}" dt="2023-09-08T18:13:01.758" v="160" actId="1076"/>
          <ac:grpSpMkLst>
            <pc:docMk/>
            <pc:sldMk cId="1242637806" sldId="277"/>
            <ac:grpSpMk id="15" creationId="{3C823FE0-F7AD-CE40-3C9F-38CC8B857608}"/>
          </ac:grpSpMkLst>
        </pc:grpChg>
        <pc:grpChg chg="del mod topLvl">
          <ac:chgData name="otavio miranda" userId="41b92d428627732b" providerId="LiveId" clId="{67CADF60-77D9-4FCD-B752-21D45F25A275}" dt="2023-09-11T16:07:24.876" v="233" actId="165"/>
          <ac:grpSpMkLst>
            <pc:docMk/>
            <pc:sldMk cId="1242637806" sldId="277"/>
            <ac:grpSpMk id="19" creationId="{4C311CEB-7318-4622-4AB5-C095FAC2DBFC}"/>
          </ac:grpSpMkLst>
        </pc:grpChg>
        <pc:grpChg chg="mod topLvl">
          <ac:chgData name="otavio miranda" userId="41b92d428627732b" providerId="LiveId" clId="{67CADF60-77D9-4FCD-B752-21D45F25A275}" dt="2023-09-11T16:07:24.876" v="233" actId="165"/>
          <ac:grpSpMkLst>
            <pc:docMk/>
            <pc:sldMk cId="1242637806" sldId="277"/>
            <ac:grpSpMk id="35" creationId="{108B2030-462B-202A-89BA-56872C652FEA}"/>
          </ac:grpSpMkLst>
        </pc:grpChg>
        <pc:picChg chg="mod topLvl">
          <ac:chgData name="otavio miranda" userId="41b92d428627732b" providerId="LiveId" clId="{67CADF60-77D9-4FCD-B752-21D45F25A275}" dt="2023-09-11T16:07:36.951" v="235" actId="1076"/>
          <ac:picMkLst>
            <pc:docMk/>
            <pc:sldMk cId="1242637806" sldId="277"/>
            <ac:picMk id="21" creationId="{91D9BD81-3C88-D1A6-01FE-BC7DB25BDE77}"/>
          </ac:picMkLst>
        </pc:picChg>
        <pc:picChg chg="mod">
          <ac:chgData name="otavio miranda" userId="41b92d428627732b" providerId="LiveId" clId="{67CADF60-77D9-4FCD-B752-21D45F25A275}" dt="2023-09-11T16:07:24.876" v="233" actId="165"/>
          <ac:picMkLst>
            <pc:docMk/>
            <pc:sldMk cId="1242637806" sldId="277"/>
            <ac:picMk id="39" creationId="{A42EB778-DD50-AB91-BB5F-3585E2AFA617}"/>
          </ac:picMkLst>
        </pc:picChg>
        <pc:picChg chg="mod">
          <ac:chgData name="otavio miranda" userId="41b92d428627732b" providerId="LiveId" clId="{67CADF60-77D9-4FCD-B752-21D45F25A275}" dt="2023-09-11T16:06:07.913" v="223" actId="1076"/>
          <ac:picMkLst>
            <pc:docMk/>
            <pc:sldMk cId="1242637806" sldId="277"/>
            <ac:picMk id="43" creationId="{2D0A2E53-7994-84DA-FEE7-36ACC148C3B1}"/>
          </ac:picMkLst>
        </pc:picChg>
        <pc:cxnChg chg="mod">
          <ac:chgData name="otavio miranda" userId="41b92d428627732b" providerId="LiveId" clId="{67CADF60-77D9-4FCD-B752-21D45F25A275}" dt="2023-09-08T18:12:44.422" v="155"/>
          <ac:cxnSpMkLst>
            <pc:docMk/>
            <pc:sldMk cId="1242637806" sldId="277"/>
            <ac:cxnSpMk id="12" creationId="{47F0D5A4-8910-D3DF-18C5-683CCEDAF205}"/>
          </ac:cxnSpMkLst>
        </pc:cxnChg>
        <pc:cxnChg chg="mod">
          <ac:chgData name="otavio miranda" userId="41b92d428627732b" providerId="LiveId" clId="{67CADF60-77D9-4FCD-B752-21D45F25A275}" dt="2023-09-08T18:12:44.422" v="155"/>
          <ac:cxnSpMkLst>
            <pc:docMk/>
            <pc:sldMk cId="1242637806" sldId="277"/>
            <ac:cxnSpMk id="13" creationId="{38D342A4-D210-A7AE-E2A7-69163E4A7E87}"/>
          </ac:cxnSpMkLst>
        </pc:cxnChg>
        <pc:cxnChg chg="mod">
          <ac:chgData name="otavio miranda" userId="41b92d428627732b" providerId="LiveId" clId="{67CADF60-77D9-4FCD-B752-21D45F25A275}" dt="2023-09-08T18:12:49.817" v="157"/>
          <ac:cxnSpMkLst>
            <pc:docMk/>
            <pc:sldMk cId="1242637806" sldId="277"/>
            <ac:cxnSpMk id="16" creationId="{12499BD2-093B-31F0-3813-8BCACB3E2256}"/>
          </ac:cxnSpMkLst>
        </pc:cxnChg>
        <pc:cxnChg chg="mod">
          <ac:chgData name="otavio miranda" userId="41b92d428627732b" providerId="LiveId" clId="{67CADF60-77D9-4FCD-B752-21D45F25A275}" dt="2023-09-08T18:12:49.817" v="157"/>
          <ac:cxnSpMkLst>
            <pc:docMk/>
            <pc:sldMk cId="1242637806" sldId="277"/>
            <ac:cxnSpMk id="17" creationId="{93CDD30B-5F47-B446-7ECE-E0BB33254D73}"/>
          </ac:cxnSpMkLst>
        </pc:cxnChg>
      </pc:sldChg>
      <pc:sldChg chg="addSp modSp mod">
        <pc:chgData name="otavio miranda" userId="41b92d428627732b" providerId="LiveId" clId="{67CADF60-77D9-4FCD-B752-21D45F25A275}" dt="2023-09-08T18:13:58.515" v="171" actId="1076"/>
        <pc:sldMkLst>
          <pc:docMk/>
          <pc:sldMk cId="2408661959" sldId="278"/>
        </pc:sldMkLst>
        <pc:spChg chg="add mod">
          <ac:chgData name="otavio miranda" userId="41b92d428627732b" providerId="LiveId" clId="{67CADF60-77D9-4FCD-B752-21D45F25A275}" dt="2023-09-08T18:13:57.690" v="170" actId="1076"/>
          <ac:spMkLst>
            <pc:docMk/>
            <pc:sldMk cId="2408661959" sldId="278"/>
            <ac:spMk id="4" creationId="{70343AB5-38B8-71CA-F7D6-00027DE4F8FE}"/>
          </ac:spMkLst>
        </pc:spChg>
        <pc:spChg chg="mod">
          <ac:chgData name="otavio miranda" userId="41b92d428627732b" providerId="LiveId" clId="{67CADF60-77D9-4FCD-B752-21D45F25A275}" dt="2023-09-08T18:13:53.414" v="169" actId="1076"/>
          <ac:spMkLst>
            <pc:docMk/>
            <pc:sldMk cId="2408661959" sldId="278"/>
            <ac:spMk id="10" creationId="{DCC13788-8E72-7BC6-DE84-F426FE32398F}"/>
          </ac:spMkLst>
        </pc:spChg>
        <pc:spChg chg="mod">
          <ac:chgData name="otavio miranda" userId="41b92d428627732b" providerId="LiveId" clId="{67CADF60-77D9-4FCD-B752-21D45F25A275}" dt="2023-09-08T18:13:53.414" v="169" actId="1076"/>
          <ac:spMkLst>
            <pc:docMk/>
            <pc:sldMk cId="2408661959" sldId="278"/>
            <ac:spMk id="11" creationId="{673AB71E-A310-23B8-09EA-47FD64F14D08}"/>
          </ac:spMkLst>
        </pc:spChg>
        <pc:spChg chg="mod">
          <ac:chgData name="otavio miranda" userId="41b92d428627732b" providerId="LiveId" clId="{67CADF60-77D9-4FCD-B752-21D45F25A275}" dt="2023-09-08T18:13:14.827" v="161"/>
          <ac:spMkLst>
            <pc:docMk/>
            <pc:sldMk cId="2408661959" sldId="278"/>
            <ac:spMk id="15" creationId="{73831142-0F02-0F5B-86D0-E81F57B2C06E}"/>
          </ac:spMkLst>
        </pc:spChg>
        <pc:spChg chg="mod">
          <ac:chgData name="otavio miranda" userId="41b92d428627732b" providerId="LiveId" clId="{67CADF60-77D9-4FCD-B752-21D45F25A275}" dt="2023-09-08T18:13:53.414" v="169" actId="1076"/>
          <ac:spMkLst>
            <pc:docMk/>
            <pc:sldMk cId="2408661959" sldId="278"/>
            <ac:spMk id="23" creationId="{DBCABF6E-C04C-4D1F-B665-8E1289BAE6D7}"/>
          </ac:spMkLst>
        </pc:spChg>
        <pc:grpChg chg="add mod">
          <ac:chgData name="otavio miranda" userId="41b92d428627732b" providerId="LiveId" clId="{67CADF60-77D9-4FCD-B752-21D45F25A275}" dt="2023-09-08T18:13:29.391" v="164" actId="1076"/>
          <ac:grpSpMkLst>
            <pc:docMk/>
            <pc:sldMk cId="2408661959" sldId="278"/>
            <ac:grpSpMk id="6" creationId="{47CC0BB3-06B0-55B0-7D73-EDC406BCD636}"/>
          </ac:grpSpMkLst>
        </pc:grpChg>
        <pc:grpChg chg="mod">
          <ac:chgData name="otavio miranda" userId="41b92d428627732b" providerId="LiveId" clId="{67CADF60-77D9-4FCD-B752-21D45F25A275}" dt="2023-09-08T18:13:53.414" v="169" actId="1076"/>
          <ac:grpSpMkLst>
            <pc:docMk/>
            <pc:sldMk cId="2408661959" sldId="278"/>
            <ac:grpSpMk id="13" creationId="{6C069851-8C36-4271-92FD-EA8559B4645C}"/>
          </ac:grpSpMkLst>
        </pc:grpChg>
        <pc:picChg chg="mod">
          <ac:chgData name="otavio miranda" userId="41b92d428627732b" providerId="LiveId" clId="{67CADF60-77D9-4FCD-B752-21D45F25A275}" dt="2023-09-08T18:13:53.414" v="169" actId="1076"/>
          <ac:picMkLst>
            <pc:docMk/>
            <pc:sldMk cId="2408661959" sldId="278"/>
            <ac:picMk id="2" creationId="{B40A307F-7440-F61A-2327-92874A2394BF}"/>
          </ac:picMkLst>
        </pc:picChg>
        <pc:picChg chg="mod">
          <ac:chgData name="otavio miranda" userId="41b92d428627732b" providerId="LiveId" clId="{67CADF60-77D9-4FCD-B752-21D45F25A275}" dt="2023-09-08T18:13:58.515" v="171" actId="1076"/>
          <ac:picMkLst>
            <pc:docMk/>
            <pc:sldMk cId="2408661959" sldId="278"/>
            <ac:picMk id="16385" creationId="{9361B0C3-25E0-7297-F932-91865162F28C}"/>
          </ac:picMkLst>
        </pc:picChg>
        <pc:cxnChg chg="mod">
          <ac:chgData name="otavio miranda" userId="41b92d428627732b" providerId="LiveId" clId="{67CADF60-77D9-4FCD-B752-21D45F25A275}" dt="2023-09-08T18:13:14.827" v="161"/>
          <ac:cxnSpMkLst>
            <pc:docMk/>
            <pc:sldMk cId="2408661959" sldId="278"/>
            <ac:cxnSpMk id="7" creationId="{87D20E59-695B-8BC6-6482-75D16A558E7E}"/>
          </ac:cxnSpMkLst>
        </pc:cxnChg>
        <pc:cxnChg chg="mod">
          <ac:chgData name="otavio miranda" userId="41b92d428627732b" providerId="LiveId" clId="{67CADF60-77D9-4FCD-B752-21D45F25A275}" dt="2023-09-08T18:13:14.827" v="161"/>
          <ac:cxnSpMkLst>
            <pc:docMk/>
            <pc:sldMk cId="2408661959" sldId="278"/>
            <ac:cxnSpMk id="8" creationId="{E09950CC-6F29-8662-8D2A-AC48D6E54528}"/>
          </ac:cxnSpMkLst>
        </pc:cxnChg>
        <pc:cxnChg chg="mod">
          <ac:chgData name="otavio miranda" userId="41b92d428627732b" providerId="LiveId" clId="{67CADF60-77D9-4FCD-B752-21D45F25A275}" dt="2023-09-08T18:13:53.414" v="169" actId="1076"/>
          <ac:cxnSpMkLst>
            <pc:docMk/>
            <pc:sldMk cId="2408661959" sldId="278"/>
            <ac:cxnSpMk id="9" creationId="{BF61A9DB-92CE-DE15-10B6-BAE8A0FCC111}"/>
          </ac:cxnSpMkLst>
        </pc:cxnChg>
      </pc:sldChg>
      <pc:sldChg chg="addSp modSp mod modAnim">
        <pc:chgData name="otavio miranda" userId="41b92d428627732b" providerId="LiveId" clId="{67CADF60-77D9-4FCD-B752-21D45F25A275}" dt="2023-09-08T18:15:10.478" v="187" actId="1076"/>
        <pc:sldMkLst>
          <pc:docMk/>
          <pc:sldMk cId="3971278428" sldId="281"/>
        </pc:sldMkLst>
        <pc:spChg chg="add mod">
          <ac:chgData name="otavio miranda" userId="41b92d428627732b" providerId="LiveId" clId="{67CADF60-77D9-4FCD-B752-21D45F25A275}" dt="2023-09-08T18:04:36.023" v="87" actId="1076"/>
          <ac:spMkLst>
            <pc:docMk/>
            <pc:sldMk cId="3971278428" sldId="281"/>
            <ac:spMk id="8" creationId="{514B2A44-2848-912D-07FE-71435909665B}"/>
          </ac:spMkLst>
        </pc:spChg>
        <pc:spChg chg="mod">
          <ac:chgData name="otavio miranda" userId="41b92d428627732b" providerId="LiveId" clId="{67CADF60-77D9-4FCD-B752-21D45F25A275}" dt="2023-09-08T18:15:03.451" v="184"/>
          <ac:spMkLst>
            <pc:docMk/>
            <pc:sldMk cId="3971278428" sldId="281"/>
            <ac:spMk id="12" creationId="{F82F318A-D4EE-C188-4537-D32B426D98A5}"/>
          </ac:spMkLst>
        </pc:spChg>
        <pc:spChg chg="mod">
          <ac:chgData name="otavio miranda" userId="41b92d428627732b" providerId="LiveId" clId="{67CADF60-77D9-4FCD-B752-21D45F25A275}" dt="2023-09-08T18:15:06.421" v="186" actId="1076"/>
          <ac:spMkLst>
            <pc:docMk/>
            <pc:sldMk cId="3971278428" sldId="281"/>
            <ac:spMk id="14" creationId="{1BCBE54E-9772-DFB2-DDFE-F37339803C8E}"/>
          </ac:spMkLst>
        </pc:spChg>
        <pc:spChg chg="mod">
          <ac:chgData name="otavio miranda" userId="41b92d428627732b" providerId="LiveId" clId="{67CADF60-77D9-4FCD-B752-21D45F25A275}" dt="2023-09-08T18:15:06.421" v="186" actId="1076"/>
          <ac:spMkLst>
            <pc:docMk/>
            <pc:sldMk cId="3971278428" sldId="281"/>
            <ac:spMk id="16" creationId="{DECECC0E-DEB6-A81C-8B61-6ED3D0CBC509}"/>
          </ac:spMkLst>
        </pc:spChg>
        <pc:spChg chg="mod">
          <ac:chgData name="otavio miranda" userId="41b92d428627732b" providerId="LiveId" clId="{67CADF60-77D9-4FCD-B752-21D45F25A275}" dt="2023-09-08T18:15:06.421" v="186" actId="1076"/>
          <ac:spMkLst>
            <pc:docMk/>
            <pc:sldMk cId="3971278428" sldId="281"/>
            <ac:spMk id="18" creationId="{7C83B8E8-0253-FCED-1D7A-3CC85738B526}"/>
          </ac:spMkLst>
        </pc:spChg>
        <pc:spChg chg="mod">
          <ac:chgData name="otavio miranda" userId="41b92d428627732b" providerId="LiveId" clId="{67CADF60-77D9-4FCD-B752-21D45F25A275}" dt="2023-09-08T18:15:06.421" v="186" actId="1076"/>
          <ac:spMkLst>
            <pc:docMk/>
            <pc:sldMk cId="3971278428" sldId="281"/>
            <ac:spMk id="19" creationId="{7CFFCAC8-FD8C-4008-E280-04D94EB87FC3}"/>
          </ac:spMkLst>
        </pc:spChg>
        <pc:spChg chg="mod">
          <ac:chgData name="otavio miranda" userId="41b92d428627732b" providerId="LiveId" clId="{67CADF60-77D9-4FCD-B752-21D45F25A275}" dt="2023-09-08T18:15:06.421" v="186" actId="1076"/>
          <ac:spMkLst>
            <pc:docMk/>
            <pc:sldMk cId="3971278428" sldId="281"/>
            <ac:spMk id="22" creationId="{FAB991D3-A1B0-4008-FB4D-B45A6C2C4750}"/>
          </ac:spMkLst>
        </pc:spChg>
        <pc:spChg chg="mod">
          <ac:chgData name="otavio miranda" userId="41b92d428627732b" providerId="LiveId" clId="{67CADF60-77D9-4FCD-B752-21D45F25A275}" dt="2023-09-08T18:15:06.421" v="186" actId="1076"/>
          <ac:spMkLst>
            <pc:docMk/>
            <pc:sldMk cId="3971278428" sldId="281"/>
            <ac:spMk id="24" creationId="{769189CD-5525-42D6-84CF-94169CAB9C8C}"/>
          </ac:spMkLst>
        </pc:spChg>
        <pc:spChg chg="mod">
          <ac:chgData name="otavio miranda" userId="41b92d428627732b" providerId="LiveId" clId="{67CADF60-77D9-4FCD-B752-21D45F25A275}" dt="2023-09-08T18:15:06.421" v="186" actId="1076"/>
          <ac:spMkLst>
            <pc:docMk/>
            <pc:sldMk cId="3971278428" sldId="281"/>
            <ac:spMk id="25" creationId="{C72043C8-A1E5-412C-A2F5-BE293D5A13EF}"/>
          </ac:spMkLst>
        </pc:spChg>
        <pc:spChg chg="mod">
          <ac:chgData name="otavio miranda" userId="41b92d428627732b" providerId="LiveId" clId="{67CADF60-77D9-4FCD-B752-21D45F25A275}" dt="2023-09-08T18:15:06.421" v="186" actId="1076"/>
          <ac:spMkLst>
            <pc:docMk/>
            <pc:sldMk cId="3971278428" sldId="281"/>
            <ac:spMk id="29716" creationId="{E1C9BA39-C118-D7C7-1713-94D45837BC1D}"/>
          </ac:spMkLst>
        </pc:spChg>
        <pc:grpChg chg="mod">
          <ac:chgData name="otavio miranda" userId="41b92d428627732b" providerId="LiveId" clId="{67CADF60-77D9-4FCD-B752-21D45F25A275}" dt="2023-09-08T18:15:06.421" v="186" actId="1076"/>
          <ac:grpSpMkLst>
            <pc:docMk/>
            <pc:sldMk cId="3971278428" sldId="281"/>
            <ac:grpSpMk id="7" creationId="{944407F4-1CD5-1FF9-0018-3B61A1E6AB85}"/>
          </ac:grpSpMkLst>
        </pc:grpChg>
        <pc:grpChg chg="add mod">
          <ac:chgData name="otavio miranda" userId="41b92d428627732b" providerId="LiveId" clId="{67CADF60-77D9-4FCD-B752-21D45F25A275}" dt="2023-09-08T18:15:10.478" v="187" actId="1076"/>
          <ac:grpSpMkLst>
            <pc:docMk/>
            <pc:sldMk cId="3971278428" sldId="281"/>
            <ac:grpSpMk id="9" creationId="{3DA4B1BD-9F68-E766-1AE3-FDFA25C3D4E4}"/>
          </ac:grpSpMkLst>
        </pc:grpChg>
        <pc:picChg chg="mod">
          <ac:chgData name="otavio miranda" userId="41b92d428627732b" providerId="LiveId" clId="{67CADF60-77D9-4FCD-B752-21D45F25A275}" dt="2023-09-08T18:15:06.421" v="186" actId="1076"/>
          <ac:picMkLst>
            <pc:docMk/>
            <pc:sldMk cId="3971278428" sldId="281"/>
            <ac:picMk id="13" creationId="{F50145FC-161C-0086-4A0F-01E7052A71A4}"/>
          </ac:picMkLst>
        </pc:picChg>
        <pc:cxnChg chg="mod">
          <ac:chgData name="otavio miranda" userId="41b92d428627732b" providerId="LiveId" clId="{67CADF60-77D9-4FCD-B752-21D45F25A275}" dt="2023-09-08T18:15:03.451" v="184"/>
          <ac:cxnSpMkLst>
            <pc:docMk/>
            <pc:sldMk cId="3971278428" sldId="281"/>
            <ac:cxnSpMk id="10" creationId="{37156595-0F5F-91D5-176E-CA3BFE3C18E6}"/>
          </ac:cxnSpMkLst>
        </pc:cxnChg>
        <pc:cxnChg chg="mod">
          <ac:chgData name="otavio miranda" userId="41b92d428627732b" providerId="LiveId" clId="{67CADF60-77D9-4FCD-B752-21D45F25A275}" dt="2023-09-08T18:15:03.451" v="184"/>
          <ac:cxnSpMkLst>
            <pc:docMk/>
            <pc:sldMk cId="3971278428" sldId="281"/>
            <ac:cxnSpMk id="11" creationId="{219CB5BA-58BC-75D7-81D0-DCCC05BE354C}"/>
          </ac:cxnSpMkLst>
        </pc:cxnChg>
        <pc:cxnChg chg="mod">
          <ac:chgData name="otavio miranda" userId="41b92d428627732b" providerId="LiveId" clId="{67CADF60-77D9-4FCD-B752-21D45F25A275}" dt="2023-09-08T18:15:06.421" v="186" actId="1076"/>
          <ac:cxnSpMkLst>
            <pc:docMk/>
            <pc:sldMk cId="3971278428" sldId="281"/>
            <ac:cxnSpMk id="17" creationId="{6BCE395A-5004-6686-DFA8-937D85962A98}"/>
          </ac:cxnSpMkLst>
        </pc:cxnChg>
      </pc:sldChg>
      <pc:sldChg chg="modAnim">
        <pc:chgData name="otavio miranda" userId="41b92d428627732b" providerId="LiveId" clId="{67CADF60-77D9-4FCD-B752-21D45F25A275}" dt="2023-09-08T18:01:05.321" v="58"/>
        <pc:sldMkLst>
          <pc:docMk/>
          <pc:sldMk cId="2718242461" sldId="282"/>
        </pc:sldMkLst>
      </pc:sldChg>
      <pc:sldChg chg="modAnim">
        <pc:chgData name="otavio miranda" userId="41b92d428627732b" providerId="LiveId" clId="{67CADF60-77D9-4FCD-B752-21D45F25A275}" dt="2023-09-08T18:01:13.828" v="59"/>
        <pc:sldMkLst>
          <pc:docMk/>
          <pc:sldMk cId="2791964234" sldId="286"/>
        </pc:sldMkLst>
      </pc:sldChg>
      <pc:sldChg chg="addSp modSp mod modAnim">
        <pc:chgData name="otavio miranda" userId="41b92d428627732b" providerId="LiveId" clId="{67CADF60-77D9-4FCD-B752-21D45F25A275}" dt="2023-09-08T18:14:13.039" v="173" actId="1076"/>
        <pc:sldMkLst>
          <pc:docMk/>
          <pc:sldMk cId="439317219" sldId="287"/>
        </pc:sldMkLst>
        <pc:spChg chg="add mod">
          <ac:chgData name="otavio miranda" userId="41b92d428627732b" providerId="LiveId" clId="{67CADF60-77D9-4FCD-B752-21D45F25A275}" dt="2023-09-08T18:03:45.068" v="76" actId="1076"/>
          <ac:spMkLst>
            <pc:docMk/>
            <pc:sldMk cId="439317219" sldId="287"/>
            <ac:spMk id="6" creationId="{73C164E0-7570-12F7-1334-4BD9244900FC}"/>
          </ac:spMkLst>
        </pc:spChg>
        <pc:spChg chg="add mod">
          <ac:chgData name="otavio miranda" userId="41b92d428627732b" providerId="LiveId" clId="{67CADF60-77D9-4FCD-B752-21D45F25A275}" dt="2023-09-08T18:03:53.597" v="78" actId="1076"/>
          <ac:spMkLst>
            <pc:docMk/>
            <pc:sldMk cId="439317219" sldId="287"/>
            <ac:spMk id="7" creationId="{D98F6E4A-976B-4B9E-A6A1-E341B0EF5DFE}"/>
          </ac:spMkLst>
        </pc:spChg>
        <pc:spChg chg="mod">
          <ac:chgData name="otavio miranda" userId="41b92d428627732b" providerId="LiveId" clId="{67CADF60-77D9-4FCD-B752-21D45F25A275}" dt="2023-09-08T18:14:07.124" v="172"/>
          <ac:spMkLst>
            <pc:docMk/>
            <pc:sldMk cId="439317219" sldId="287"/>
            <ac:spMk id="11" creationId="{066C760D-07FF-234B-3286-776509AD5F66}"/>
          </ac:spMkLst>
        </pc:spChg>
        <pc:grpChg chg="add mod">
          <ac:chgData name="otavio miranda" userId="41b92d428627732b" providerId="LiveId" clId="{67CADF60-77D9-4FCD-B752-21D45F25A275}" dt="2023-09-08T18:14:13.039" v="173" actId="1076"/>
          <ac:grpSpMkLst>
            <pc:docMk/>
            <pc:sldMk cId="439317219" sldId="287"/>
            <ac:grpSpMk id="8" creationId="{9FBB0218-FD55-077B-D53C-873700EEA1DB}"/>
          </ac:grpSpMkLst>
        </pc:grpChg>
        <pc:cxnChg chg="mod">
          <ac:chgData name="otavio miranda" userId="41b92d428627732b" providerId="LiveId" clId="{67CADF60-77D9-4FCD-B752-21D45F25A275}" dt="2023-09-08T18:14:07.124" v="172"/>
          <ac:cxnSpMkLst>
            <pc:docMk/>
            <pc:sldMk cId="439317219" sldId="287"/>
            <ac:cxnSpMk id="9" creationId="{3B8E11A3-A8CD-952A-2615-903C7AB95FD3}"/>
          </ac:cxnSpMkLst>
        </pc:cxnChg>
        <pc:cxnChg chg="mod">
          <ac:chgData name="otavio miranda" userId="41b92d428627732b" providerId="LiveId" clId="{67CADF60-77D9-4FCD-B752-21D45F25A275}" dt="2023-09-08T18:14:07.124" v="172"/>
          <ac:cxnSpMkLst>
            <pc:docMk/>
            <pc:sldMk cId="439317219" sldId="287"/>
            <ac:cxnSpMk id="10" creationId="{202369BE-74EB-BE21-D79E-7654D2EA9C23}"/>
          </ac:cxnSpMkLst>
        </pc:cxnChg>
      </pc:sldChg>
    </pc:docChg>
  </pc:docChgLst>
  <pc:docChgLst>
    <pc:chgData name="otavio miranda" userId="41b92d428627732b" providerId="LiveId" clId="{2B921B33-469F-4599-BE1C-2B548AEF60EC}"/>
    <pc:docChg chg="modSld">
      <pc:chgData name="otavio miranda" userId="41b92d428627732b" providerId="LiveId" clId="{2B921B33-469F-4599-BE1C-2B548AEF60EC}" dt="2023-09-19T14:45:15.910" v="13" actId="20577"/>
      <pc:docMkLst>
        <pc:docMk/>
      </pc:docMkLst>
      <pc:sldChg chg="modSp mod">
        <pc:chgData name="otavio miranda" userId="41b92d428627732b" providerId="LiveId" clId="{2B921B33-469F-4599-BE1C-2B548AEF60EC}" dt="2023-09-19T14:45:15.910" v="13" actId="20577"/>
        <pc:sldMkLst>
          <pc:docMk/>
          <pc:sldMk cId="3089679141" sldId="285"/>
        </pc:sldMkLst>
        <pc:spChg chg="mod">
          <ac:chgData name="otavio miranda" userId="41b92d428627732b" providerId="LiveId" clId="{2B921B33-469F-4599-BE1C-2B548AEF60EC}" dt="2023-09-19T14:45:15.910" v="13" actId="20577"/>
          <ac:spMkLst>
            <pc:docMk/>
            <pc:sldMk cId="3089679141" sldId="285"/>
            <ac:spMk id="15367" creationId="{106938D1-5CA7-8C44-D1D5-FBC70665007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D624333-1411-142A-5D0F-821C25DC27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4702F4-A27B-8112-5A5A-AE04AA522B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F5A35CB-8102-4594-92B9-384DE37F944A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4EC0CC7-E0A9-4E51-8929-B0780825C4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EF497B2-C190-063D-3412-2E3506019B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D05655-0980-4123-9036-1DC4E635DD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41FD8E7-CFBF-5605-9E75-D8413392D3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42E74D7-B37F-0A5B-4EC8-7F4199E853F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2D1642B-64D5-4E22-9CFF-A8E9D930FE7B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27A0F416-929F-EACB-5DE6-6940C98A0C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DDD94782-2D63-802F-2326-872A514DD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AC2284-D3B7-6422-90FD-E21280A1CC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25378D-680D-F8F5-5A70-EF5DCF523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44741A-CEE3-45BF-8A18-CBFB9424C8B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4741A-CEE3-45BF-8A18-CBFB9424C8BD}" type="slidenum">
              <a:rPr lang="pt-BR" altLang="pt-BR" smtClean="0"/>
              <a:pPr/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99134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ço Reservado para Imagem de Slide 1">
            <a:extLst>
              <a:ext uri="{FF2B5EF4-FFF2-40B4-BE49-F238E27FC236}">
                <a16:creationId xmlns:a16="http://schemas.microsoft.com/office/drawing/2014/main" id="{98C7C905-057C-2FBE-3B1E-3E9C3FDF30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Espaço Reservado para Anotações 2">
            <a:extLst>
              <a:ext uri="{FF2B5EF4-FFF2-40B4-BE49-F238E27FC236}">
                <a16:creationId xmlns:a16="http://schemas.microsoft.com/office/drawing/2014/main" id="{E24AE375-FBBB-D236-4AC4-3B921CFD1C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30723" name="Espaço Reservado para Número de Slide 3">
            <a:extLst>
              <a:ext uri="{FF2B5EF4-FFF2-40B4-BE49-F238E27FC236}">
                <a16:creationId xmlns:a16="http://schemas.microsoft.com/office/drawing/2014/main" id="{C8F9C371-3C50-08A4-2318-54D4949886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6066ED-1FC1-4645-8BA2-8BEC45524C2D}" type="slidenum">
              <a:rPr lang="pt-BR" altLang="pt-BR"/>
              <a:pPr/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02070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4741A-CEE3-45BF-8A18-CBFB9424C8BD}" type="slidenum">
              <a:rPr lang="pt-BR" altLang="pt-BR" smtClean="0"/>
              <a:pPr/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89920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4741A-CEE3-45BF-8A18-CBFB9424C8BD}" type="slidenum">
              <a:rPr lang="pt-BR" altLang="pt-BR" smtClean="0"/>
              <a:pPr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0812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ço Reservado para Imagem de Slide 1">
            <a:extLst>
              <a:ext uri="{FF2B5EF4-FFF2-40B4-BE49-F238E27FC236}">
                <a16:creationId xmlns:a16="http://schemas.microsoft.com/office/drawing/2014/main" id="{98C7C905-057C-2FBE-3B1E-3E9C3FDF30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Espaço Reservado para Anotações 2">
            <a:extLst>
              <a:ext uri="{FF2B5EF4-FFF2-40B4-BE49-F238E27FC236}">
                <a16:creationId xmlns:a16="http://schemas.microsoft.com/office/drawing/2014/main" id="{E24AE375-FBBB-D236-4AC4-3B921CFD1C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30723" name="Espaço Reservado para Número de Slide 3">
            <a:extLst>
              <a:ext uri="{FF2B5EF4-FFF2-40B4-BE49-F238E27FC236}">
                <a16:creationId xmlns:a16="http://schemas.microsoft.com/office/drawing/2014/main" id="{C8F9C371-3C50-08A4-2318-54D4949886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6066ED-1FC1-4645-8BA2-8BEC45524C2D}" type="slidenum">
              <a:rPr lang="pt-BR" altLang="pt-BR"/>
              <a:pPr/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2511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ço Reservado para Imagem de Slide 1">
            <a:extLst>
              <a:ext uri="{FF2B5EF4-FFF2-40B4-BE49-F238E27FC236}">
                <a16:creationId xmlns:a16="http://schemas.microsoft.com/office/drawing/2014/main" id="{98C7C905-057C-2FBE-3B1E-3E9C3FDF30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Espaço Reservado para Anotações 2">
            <a:extLst>
              <a:ext uri="{FF2B5EF4-FFF2-40B4-BE49-F238E27FC236}">
                <a16:creationId xmlns:a16="http://schemas.microsoft.com/office/drawing/2014/main" id="{E24AE375-FBBB-D236-4AC4-3B921CFD1C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30723" name="Espaço Reservado para Número de Slide 3">
            <a:extLst>
              <a:ext uri="{FF2B5EF4-FFF2-40B4-BE49-F238E27FC236}">
                <a16:creationId xmlns:a16="http://schemas.microsoft.com/office/drawing/2014/main" id="{C8F9C371-3C50-08A4-2318-54D4949886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6066ED-1FC1-4645-8BA2-8BEC45524C2D}" type="slidenum">
              <a:rPr lang="pt-BR" altLang="pt-BR"/>
              <a:pPr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95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4741A-CEE3-45BF-8A18-CBFB9424C8BD}" type="slidenum">
              <a:rPr lang="pt-BR" altLang="pt-BR" smtClean="0"/>
              <a:pPr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35729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4741A-CEE3-45BF-8A18-CBFB9424C8BD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4753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4741A-CEE3-45BF-8A18-CBFB9424C8BD}" type="slidenum">
              <a:rPr lang="pt-BR" altLang="pt-BR" smtClean="0"/>
              <a:pPr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6619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4741A-CEE3-45BF-8A18-CBFB9424C8BD}" type="slidenum">
              <a:rPr lang="pt-BR" altLang="pt-BR" smtClean="0"/>
              <a:pPr/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0948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4741A-CEE3-45BF-8A18-CBFB9424C8BD}" type="slidenum">
              <a:rPr lang="pt-BR" altLang="pt-BR" smtClean="0"/>
              <a:pPr/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0021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4741A-CEE3-45BF-8A18-CBFB9424C8BD}" type="slidenum">
              <a:rPr lang="pt-BR" altLang="pt-BR" smtClean="0"/>
              <a:pPr/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85322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4741A-CEE3-45BF-8A18-CBFB9424C8BD}" type="slidenum">
              <a:rPr lang="pt-BR" altLang="pt-BR" smtClean="0"/>
              <a:pPr/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741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ço Reservado para Imagem de Slide 1">
            <a:extLst>
              <a:ext uri="{FF2B5EF4-FFF2-40B4-BE49-F238E27FC236}">
                <a16:creationId xmlns:a16="http://schemas.microsoft.com/office/drawing/2014/main" id="{98C7C905-057C-2FBE-3B1E-3E9C3FDF30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Espaço Reservado para Anotações 2">
            <a:extLst>
              <a:ext uri="{FF2B5EF4-FFF2-40B4-BE49-F238E27FC236}">
                <a16:creationId xmlns:a16="http://schemas.microsoft.com/office/drawing/2014/main" id="{E24AE375-FBBB-D236-4AC4-3B921CFD1C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30723" name="Espaço Reservado para Número de Slide 3">
            <a:extLst>
              <a:ext uri="{FF2B5EF4-FFF2-40B4-BE49-F238E27FC236}">
                <a16:creationId xmlns:a16="http://schemas.microsoft.com/office/drawing/2014/main" id="{C8F9C371-3C50-08A4-2318-54D4949886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6066ED-1FC1-4645-8BA2-8BEC45524C2D}" type="slidenum">
              <a:rPr lang="pt-BR" altLang="pt-BR"/>
              <a:pPr/>
              <a:t>10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136F0A-25E3-A037-DB86-4209D640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4FFC-6C79-4BF4-B0DD-5B91A6A65412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0ECA99-AEBC-784B-DAD9-5DC71B441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E66701-69A8-8A1B-2BB5-128A7683D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3AC4D-4DD8-4D11-A859-1C37ACBCEC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693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2E8698-BFDF-3661-5715-9862E1716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0AC13-9555-4887-85BE-0644A0EC0329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F9B8F3-2C5C-1879-76EF-6EAF82BBF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EDFBA3-354B-25CB-9018-86BE89D5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97C7F-0EE2-4335-AD08-FB68E7DDCBF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1262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BB43BE-2C90-5C4D-D497-8EF22C9A1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69369-2C31-4742-9387-F1F7937274F5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B93120-510E-4AEF-2F3E-F14BF87C0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CCCCD6-0753-0E5C-E990-6A7D2DB6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98D1D-E481-41B0-9F92-9254550E181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668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23E34E-B2E8-1ED4-184B-E389607F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C6BC-0DA1-498F-8CAC-426451BD5A57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69F154-454F-446C-42FD-9262E0F8F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81FBC4-EB1B-66B2-D8AD-1A01CE9A8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0F0EB-8D3A-4712-B9E9-C3C8A95E281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5192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D0893E-95F3-E214-2934-6C70D5FD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2F780-6FBA-47BD-B949-EDD58D8E5D09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38F108-9842-DC87-A476-A48815DCB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5DF3DE-8A89-DCE3-84EC-63DF3F7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9167B-C04F-48B8-ADE8-B37564C80FF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856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3E626E22-5988-CEA5-06E9-B0075288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AEB1-CF5D-4D64-B527-CE20D83390AE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AAF27208-203E-E2AC-8BDD-987568C09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E5F85C8A-68D9-CC99-8087-89757329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673C0-4A7E-4237-AA2A-4A3E3D1849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4103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666491CB-3CC8-4D56-E849-A6DFBC11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73889-E48D-45C7-A668-6D22A466F69E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28CA859-CCD8-9D82-0016-AA5329E9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BD080321-F8F8-F201-7F87-428620CD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2146E-71B4-424E-8052-60F51F4C4D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698EA99A-9C7A-B02F-979A-B481330C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45550-5843-4586-9EED-08C82A87CBDF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F98939E5-7945-B047-0168-C5F04704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4B4B496A-6A19-B34A-121D-78EE46402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67A71-5E76-43A1-96E1-64F1CC2F14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111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F9647992-D3E2-E6C2-85AC-DA6CA7A53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DFD08-6B10-4181-B7AE-2630FBB7408C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FA963367-7CAD-9E98-8CCE-42515C2F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5D0420A7-0C49-E02B-49BA-AD9E5763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BD91B-336F-4981-9C0C-882D1620490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502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19CF3749-CE53-6CC7-3928-75A7CF931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1F649-EABE-4F28-8C9B-D4DC90F4CE3B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D8C6B65D-0AB0-DD68-B797-479EEA9A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5CDF5A29-3509-A2E9-ED16-A029913E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C7A57-0CD6-4178-87B3-955F0DCFF02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572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ABB14CD5-9804-A1D4-9756-D456C42FB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B1CB-764F-455E-9258-5B59560AB74B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8AB6B187-40B6-7490-46EF-C6F70D85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AF5FB718-EAB7-1229-528E-737BD1EC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15DB2-2CEC-475E-AE5E-0613D2BC272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200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D7A58500-784C-D6E6-D3F7-20BFF3D51B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CEFADAC8-4BD0-3460-1280-54337E5CC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2C1497-D3B6-7580-42F7-E27048ADD2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0DBC33-BA7C-4271-AAEA-D0F0442D7BD0}" type="datetimeFigureOut">
              <a:rPr lang="pt-BR"/>
              <a:pPr>
                <a:defRPr/>
              </a:pPr>
              <a:t>19/09/2023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5AAF3E-A91A-5D20-7212-BBF9AD67B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C5AE15-00EA-9864-D613-8F65EDD38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0A1DD5A-F6B4-44A7-B2A5-F314C02A872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28.png"/><Relationship Id="rId10" Type="http://schemas.microsoft.com/office/2007/relationships/hdphoto" Target="../media/hdphoto20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microsoft.com/office/2007/relationships/hdphoto" Target="../media/hdphoto2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22.wdp"/><Relationship Id="rId4" Type="http://schemas.openxmlformats.org/officeDocument/2006/relationships/image" Target="../media/image32.png"/><Relationship Id="rId9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4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2.png"/><Relationship Id="rId4" Type="http://schemas.microsoft.com/office/2007/relationships/hdphoto" Target="../media/hdphoto12.wdp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4" descr="Forma, Retângulo&#10;&#10;Descrição gerada automaticamente">
            <a:extLst>
              <a:ext uri="{FF2B5EF4-FFF2-40B4-BE49-F238E27FC236}">
                <a16:creationId xmlns:a16="http://schemas.microsoft.com/office/drawing/2014/main" id="{B2C428FA-7380-2820-C24E-27B11BCAC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020" y="2182539"/>
            <a:ext cx="292258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m 2" descr="Uma imagem contendo Retângulo&#10;&#10;Descrição gerada automaticamente">
            <a:extLst>
              <a:ext uri="{FF2B5EF4-FFF2-40B4-BE49-F238E27FC236}">
                <a16:creationId xmlns:a16="http://schemas.microsoft.com/office/drawing/2014/main" id="{9DDFCE2E-D9D3-CAB3-1A9B-3D023D08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95" y="2852981"/>
            <a:ext cx="34131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aixaDeTexto 10">
            <a:extLst>
              <a:ext uri="{FF2B5EF4-FFF2-40B4-BE49-F238E27FC236}">
                <a16:creationId xmlns:a16="http://schemas.microsoft.com/office/drawing/2014/main" id="{EEDD8C59-9043-429C-F772-B061FABA5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796" y="2258337"/>
            <a:ext cx="283681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rgbClr val="D87300"/>
                </a:solidFill>
              </a:rPr>
              <a:t> </a:t>
            </a:r>
            <a:r>
              <a:rPr lang="pt-BR" altLang="pt-BR" sz="2500" b="1" dirty="0">
                <a:solidFill>
                  <a:schemeClr val="bg1"/>
                </a:solidFill>
              </a:rPr>
              <a:t>ECODOPPLER:</a:t>
            </a:r>
            <a:r>
              <a:rPr lang="pt-BR" altLang="pt-BR" sz="1800" b="1" dirty="0">
                <a:solidFill>
                  <a:srgbClr val="D87300"/>
                </a:solidFill>
              </a:rPr>
              <a:t> </a:t>
            </a:r>
          </a:p>
        </p:txBody>
      </p:sp>
      <p:sp>
        <p:nvSpPr>
          <p:cNvPr id="15366" name="CaixaDeTexto 12">
            <a:extLst>
              <a:ext uri="{FF2B5EF4-FFF2-40B4-BE49-F238E27FC236}">
                <a16:creationId xmlns:a16="http://schemas.microsoft.com/office/drawing/2014/main" id="{22B6B264-75E1-DEFE-5117-65B74DB3F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63" y="2951163"/>
            <a:ext cx="24320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500" b="1" dirty="0">
                <a:solidFill>
                  <a:schemeClr val="bg1"/>
                </a:solidFill>
              </a:rPr>
              <a:t>AUTORES</a:t>
            </a:r>
            <a:endParaRPr lang="pt-BR" altLang="pt-BR" sz="2500" dirty="0">
              <a:solidFill>
                <a:schemeClr val="bg1"/>
              </a:solidFill>
            </a:endParaRPr>
          </a:p>
        </p:txBody>
      </p:sp>
      <p:sp>
        <p:nvSpPr>
          <p:cNvPr id="15367" name="CaixaDeTexto 13">
            <a:extLst>
              <a:ext uri="{FF2B5EF4-FFF2-40B4-BE49-F238E27FC236}">
                <a16:creationId xmlns:a16="http://schemas.microsoft.com/office/drawing/2014/main" id="{106938D1-5CA7-8C44-D1D5-FBC706650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63" y="3612177"/>
            <a:ext cx="359630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Jorge Garcia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Procópio de Freitas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Otavio Augusto F. Miranda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Amaury  Rodrigues </a:t>
            </a:r>
            <a:r>
              <a:rPr lang="pt-BR" altLang="pt-BR" sz="1800" dirty="0" err="1"/>
              <a:t>Brianez</a:t>
            </a:r>
            <a:r>
              <a:rPr lang="pt-BR" altLang="pt-BR" sz="1800" dirty="0"/>
              <a:t> Júnior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Augusto </a:t>
            </a:r>
            <a:r>
              <a:rPr lang="pt-BR" altLang="pt-BR" sz="1800"/>
              <a:t>Garcia Saab Benedeti</a:t>
            </a:r>
            <a:endParaRPr lang="pt-BR" altLang="pt-BR" sz="1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Fernando Marum Mauad</a:t>
            </a:r>
          </a:p>
        </p:txBody>
      </p:sp>
      <p:pic>
        <p:nvPicPr>
          <p:cNvPr id="9" name="Imagem 4">
            <a:extLst>
              <a:ext uri="{FF2B5EF4-FFF2-40B4-BE49-F238E27FC236}">
                <a16:creationId xmlns:a16="http://schemas.microsoft.com/office/drawing/2014/main" id="{00EA8AB5-6428-4D7E-8263-AC5B8D80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6" b="57871"/>
          <a:stretch/>
        </p:blipFill>
        <p:spPr bwMode="auto">
          <a:xfrm>
            <a:off x="0" y="-15945"/>
            <a:ext cx="5695425" cy="28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4">
            <a:extLst>
              <a:ext uri="{FF2B5EF4-FFF2-40B4-BE49-F238E27FC236}">
                <a16:creationId xmlns:a16="http://schemas.microsoft.com/office/drawing/2014/main" id="{C4AECB4D-4974-4443-B011-B7FD74836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6" r="61976"/>
          <a:stretch/>
        </p:blipFill>
        <p:spPr bwMode="auto">
          <a:xfrm>
            <a:off x="0" y="5785945"/>
            <a:ext cx="4266830" cy="107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FFBB947-3950-4B08-9ACE-39B79245584E}"/>
              </a:ext>
            </a:extLst>
          </p:cNvPr>
          <p:cNvGrpSpPr/>
          <p:nvPr/>
        </p:nvGrpSpPr>
        <p:grpSpPr>
          <a:xfrm>
            <a:off x="6627089" y="5535162"/>
            <a:ext cx="2886529" cy="954106"/>
            <a:chOff x="3146972" y="1380597"/>
            <a:chExt cx="4674070" cy="1685608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1B0E6B0-4B3C-46DE-966F-1BFDBC6E102B}"/>
                </a:ext>
              </a:extLst>
            </p:cNvPr>
            <p:cNvSpPr/>
            <p:nvPr/>
          </p:nvSpPr>
          <p:spPr bwMode="auto">
            <a:xfrm>
              <a:off x="3248886" y="1380597"/>
              <a:ext cx="4305018" cy="168560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b="1" i="0" u="none" strike="noStrike" kern="1200" cap="none" spc="0" normalizeH="0" baseline="0" noProof="0">
                <a:ln>
                  <a:noFill/>
                </a:ln>
                <a:solidFill>
                  <a:srgbClr val="D6ECFF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3C8E0761-51FB-4970-9FCB-CA7E5B0A0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6972" y="1839924"/>
              <a:ext cx="1778797" cy="92436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Symbol" pitchFamily="18" charset="2"/>
                </a:rPr>
                <a:t></a:t>
              </a: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</a:t>
              </a: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= </a:t>
              </a:r>
            </a:p>
          </p:txBody>
        </p:sp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6CDF7AF6-7A4C-48E2-9ECF-27480D6C2D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0142" y="1804647"/>
              <a:ext cx="3370900" cy="65249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V. 2. FE. COS 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Ø</a:t>
              </a:r>
              <a:endPara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" name="Text Box 5">
              <a:extLst>
                <a:ext uri="{FF2B5EF4-FFF2-40B4-BE49-F238E27FC236}">
                  <a16:creationId xmlns:a16="http://schemas.microsoft.com/office/drawing/2014/main" id="{ED67302A-E8C1-4123-9558-410A75848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1396" y="2226307"/>
              <a:ext cx="1096470" cy="46166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</a:t>
              </a: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  </a:t>
              </a: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BC14E4DC-209A-4D6C-9C18-58ECF24764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39218" y="2354463"/>
              <a:ext cx="2648145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B25B8858-2552-4DD7-B128-5A2317D5E702}"/>
              </a:ext>
            </a:extLst>
          </p:cNvPr>
          <p:cNvSpPr/>
          <p:nvPr/>
        </p:nvSpPr>
        <p:spPr>
          <a:xfrm>
            <a:off x="6588918" y="4971935"/>
            <a:ext cx="280717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Equação de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pitchFamily="34" charset="0"/>
              </a:rPr>
              <a:t> 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Doppler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B493D249-77E9-421E-B97B-6921801D4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2184" y="5604567"/>
            <a:ext cx="230743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Johann Christian Andreas Doppler (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Austria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):1803-1853</a:t>
            </a:r>
          </a:p>
        </p:txBody>
      </p:sp>
      <p:pic>
        <p:nvPicPr>
          <p:cNvPr id="22" name="Picture 6" descr="131105001">
            <a:extLst>
              <a:ext uri="{FF2B5EF4-FFF2-40B4-BE49-F238E27FC236}">
                <a16:creationId xmlns:a16="http://schemas.microsoft.com/office/drawing/2014/main" id="{619F6956-693D-4C12-B89F-80D47F57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02206" y="3517748"/>
            <a:ext cx="1673125" cy="200834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pSp>
        <p:nvGrpSpPr>
          <p:cNvPr id="23" name="Grupo 2">
            <a:extLst>
              <a:ext uri="{FF2B5EF4-FFF2-40B4-BE49-F238E27FC236}">
                <a16:creationId xmlns:a16="http://schemas.microsoft.com/office/drawing/2014/main" id="{A80F362C-DB6B-485F-916E-46E7C1A32BF7}"/>
              </a:ext>
            </a:extLst>
          </p:cNvPr>
          <p:cNvGrpSpPr>
            <a:grpSpLocks/>
          </p:cNvGrpSpPr>
          <p:nvPr/>
        </p:nvGrpSpPr>
        <p:grpSpPr bwMode="auto">
          <a:xfrm>
            <a:off x="10692793" y="184866"/>
            <a:ext cx="1007688" cy="790920"/>
            <a:chOff x="8053148" y="260648"/>
            <a:chExt cx="1008111" cy="980783"/>
          </a:xfrm>
        </p:grpSpPr>
        <p:pic>
          <p:nvPicPr>
            <p:cNvPr id="24" name="Imagem 20">
              <a:extLst>
                <a:ext uri="{FF2B5EF4-FFF2-40B4-BE49-F238E27FC236}">
                  <a16:creationId xmlns:a16="http://schemas.microsoft.com/office/drawing/2014/main" id="{2449A92F-F8DF-4071-AE1E-DB3638882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33652" t="26978" r="39111" b="35175"/>
            <a:stretch>
              <a:fillRect/>
            </a:stretch>
          </p:blipFill>
          <p:spPr bwMode="auto">
            <a:xfrm>
              <a:off x="8348717" y="260648"/>
              <a:ext cx="664366" cy="7321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5" name="CaixaDeTexto 4">
              <a:extLst>
                <a:ext uri="{FF2B5EF4-FFF2-40B4-BE49-F238E27FC236}">
                  <a16:creationId xmlns:a16="http://schemas.microsoft.com/office/drawing/2014/main" id="{BBE5E489-7FBE-4F4F-B3E2-DA6A52DF6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3148" y="936104"/>
              <a:ext cx="1008111" cy="305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EAEAE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     FATESA</a:t>
              </a: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C3787F1-C915-477D-AD22-27739A3E0B89}"/>
              </a:ext>
            </a:extLst>
          </p:cNvPr>
          <p:cNvSpPr txBox="1"/>
          <p:nvPr/>
        </p:nvSpPr>
        <p:spPr>
          <a:xfrm>
            <a:off x="10248094" y="964364"/>
            <a:ext cx="1897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Ribeirão Preto- SP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C7595DB3-451E-4008-9747-B56EEA6FA7C5}"/>
              </a:ext>
            </a:extLst>
          </p:cNvPr>
          <p:cNvGrpSpPr/>
          <p:nvPr/>
        </p:nvGrpSpPr>
        <p:grpSpPr>
          <a:xfrm>
            <a:off x="6486067" y="298068"/>
            <a:ext cx="3648111" cy="964393"/>
            <a:chOff x="2296440" y="380884"/>
            <a:chExt cx="4060340" cy="921515"/>
          </a:xfrm>
        </p:grpSpPr>
        <p:pic>
          <p:nvPicPr>
            <p:cNvPr id="28" name="Picture 48" descr="F:\FATESA LOGOTIPO\logo-color-300-CMYK-01.jpg">
              <a:extLst>
                <a:ext uri="{FF2B5EF4-FFF2-40B4-BE49-F238E27FC236}">
                  <a16:creationId xmlns:a16="http://schemas.microsoft.com/office/drawing/2014/main" id="{BBB41663-D54F-4A1F-8BBC-C66D176177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440" y="380884"/>
              <a:ext cx="4060340" cy="921515"/>
            </a:xfrm>
            <a:prstGeom prst="rect">
              <a:avLst/>
            </a:prstGeom>
            <a:noFill/>
            <a:ln>
              <a:solidFill>
                <a:schemeClr val="accent4">
                  <a:lumMod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Elipse 8">
              <a:extLst>
                <a:ext uri="{FF2B5EF4-FFF2-40B4-BE49-F238E27FC236}">
                  <a16:creationId xmlns:a16="http://schemas.microsoft.com/office/drawing/2014/main" id="{A0D9539B-8BC5-44AF-9472-3C54BCC925FA}"/>
                </a:ext>
              </a:extLst>
            </p:cNvPr>
            <p:cNvSpPr/>
            <p:nvPr/>
          </p:nvSpPr>
          <p:spPr bwMode="auto">
            <a:xfrm>
              <a:off x="4932040" y="448406"/>
              <a:ext cx="1409281" cy="719001"/>
            </a:xfrm>
            <a:custGeom>
              <a:avLst/>
              <a:gdLst>
                <a:gd name="connsiteX0" fmla="*/ 0 w 1368152"/>
                <a:gd name="connsiteY0" fmla="*/ 345368 h 690736"/>
                <a:gd name="connsiteX1" fmla="*/ 684076 w 1368152"/>
                <a:gd name="connsiteY1" fmla="*/ 0 h 690736"/>
                <a:gd name="connsiteX2" fmla="*/ 1368152 w 1368152"/>
                <a:gd name="connsiteY2" fmla="*/ 345368 h 690736"/>
                <a:gd name="connsiteX3" fmla="*/ 684076 w 1368152"/>
                <a:gd name="connsiteY3" fmla="*/ 690736 h 690736"/>
                <a:gd name="connsiteX4" fmla="*/ 0 w 1368152"/>
                <a:gd name="connsiteY4" fmla="*/ 345368 h 690736"/>
                <a:gd name="connsiteX0" fmla="*/ 0 w 1393255"/>
                <a:gd name="connsiteY0" fmla="*/ 356885 h 702253"/>
                <a:gd name="connsiteX1" fmla="*/ 684076 w 1393255"/>
                <a:gd name="connsiteY1" fmla="*/ 11517 h 702253"/>
                <a:gd name="connsiteX2" fmla="*/ 1191669 w 1393255"/>
                <a:gd name="connsiteY2" fmla="*/ 107500 h 702253"/>
                <a:gd name="connsiteX3" fmla="*/ 1368152 w 1393255"/>
                <a:gd name="connsiteY3" fmla="*/ 356885 h 702253"/>
                <a:gd name="connsiteX4" fmla="*/ 684076 w 1393255"/>
                <a:gd name="connsiteY4" fmla="*/ 702253 h 702253"/>
                <a:gd name="connsiteX5" fmla="*/ 0 w 1393255"/>
                <a:gd name="connsiteY5" fmla="*/ 356885 h 702253"/>
                <a:gd name="connsiteX0" fmla="*/ 0 w 1409281"/>
                <a:gd name="connsiteY0" fmla="*/ 373633 h 719001"/>
                <a:gd name="connsiteX1" fmla="*/ 684076 w 1409281"/>
                <a:gd name="connsiteY1" fmla="*/ 28265 h 719001"/>
                <a:gd name="connsiteX2" fmla="*/ 1284033 w 1409281"/>
                <a:gd name="connsiteY2" fmla="*/ 59593 h 719001"/>
                <a:gd name="connsiteX3" fmla="*/ 1368152 w 1409281"/>
                <a:gd name="connsiteY3" fmla="*/ 373633 h 719001"/>
                <a:gd name="connsiteX4" fmla="*/ 684076 w 1409281"/>
                <a:gd name="connsiteY4" fmla="*/ 719001 h 719001"/>
                <a:gd name="connsiteX5" fmla="*/ 0 w 1409281"/>
                <a:gd name="connsiteY5" fmla="*/ 373633 h 71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9281" h="719001">
                  <a:moveTo>
                    <a:pt x="0" y="373633"/>
                  </a:moveTo>
                  <a:cubicBezTo>
                    <a:pt x="0" y="182892"/>
                    <a:pt x="470071" y="80605"/>
                    <a:pt x="684076" y="28265"/>
                  </a:cubicBezTo>
                  <a:cubicBezTo>
                    <a:pt x="898081" y="-24075"/>
                    <a:pt x="1170020" y="2032"/>
                    <a:pt x="1284033" y="59593"/>
                  </a:cubicBezTo>
                  <a:cubicBezTo>
                    <a:pt x="1398046" y="117154"/>
                    <a:pt x="1452751" y="274508"/>
                    <a:pt x="1368152" y="373633"/>
                  </a:cubicBezTo>
                  <a:cubicBezTo>
                    <a:pt x="1283553" y="472759"/>
                    <a:pt x="1061881" y="719001"/>
                    <a:pt x="684076" y="719001"/>
                  </a:cubicBezTo>
                  <a:cubicBezTo>
                    <a:pt x="306271" y="719001"/>
                    <a:pt x="0" y="564374"/>
                    <a:pt x="0" y="37363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5365" name="CaixaDeTexto 11">
            <a:extLst>
              <a:ext uri="{FF2B5EF4-FFF2-40B4-BE49-F238E27FC236}">
                <a16:creationId xmlns:a16="http://schemas.microsoft.com/office/drawing/2014/main" id="{D260779D-61A0-CC3F-9727-207D06809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797" y="2966795"/>
            <a:ext cx="43909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Conceitos de ajuste e otimização.</a:t>
            </a:r>
            <a:endParaRPr lang="pt-BR" altLang="pt-BR" b="1" dirty="0">
              <a:solidFill>
                <a:srgbClr val="D87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79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4">
            <a:extLst>
              <a:ext uri="{FF2B5EF4-FFF2-40B4-BE49-F238E27FC236}">
                <a16:creationId xmlns:a16="http://schemas.microsoft.com/office/drawing/2014/main" id="{72455486-213F-4F32-A0A1-889779ED6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t="82158" r="68776" b="1819"/>
          <a:stretch/>
        </p:blipFill>
        <p:spPr bwMode="auto">
          <a:xfrm>
            <a:off x="34937" y="5759111"/>
            <a:ext cx="2999884" cy="109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29769FF-6E42-7271-6DDC-FE82127FB008}"/>
              </a:ext>
            </a:extLst>
          </p:cNvPr>
          <p:cNvSpPr/>
          <p:nvPr/>
        </p:nvSpPr>
        <p:spPr>
          <a:xfrm>
            <a:off x="6047581" y="-78005"/>
            <a:ext cx="6004718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) Ganho Doppler – colorido (CF), de amplitude (PD) e espectral (PW)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m 4">
            <a:extLst>
              <a:ext uri="{FF2B5EF4-FFF2-40B4-BE49-F238E27FC236}">
                <a16:creationId xmlns:a16="http://schemas.microsoft.com/office/drawing/2014/main" id="{A21352D1-EDDD-4606-B864-F124F5EF5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2" r="52678" b="58034"/>
          <a:stretch/>
        </p:blipFill>
        <p:spPr bwMode="auto">
          <a:xfrm>
            <a:off x="34937" y="-119540"/>
            <a:ext cx="5030241" cy="26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Imagem 10">
            <a:extLst>
              <a:ext uri="{FF2B5EF4-FFF2-40B4-BE49-F238E27FC236}">
                <a16:creationId xmlns:a16="http://schemas.microsoft.com/office/drawing/2014/main" id="{A5A53927-4B1C-EF67-8EFA-AB4E724CD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7" b="3662"/>
          <a:stretch>
            <a:fillRect/>
          </a:stretch>
        </p:blipFill>
        <p:spPr bwMode="auto">
          <a:xfrm>
            <a:off x="7114933" y="2691668"/>
            <a:ext cx="4967771" cy="303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5">
            <a:extLst>
              <a:ext uri="{FF2B5EF4-FFF2-40B4-BE49-F238E27FC236}">
                <a16:creationId xmlns:a16="http://schemas.microsoft.com/office/drawing/2014/main" id="{EAAA3E9F-E9B2-A391-7AA4-1C4CC89A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6744" y="5685291"/>
            <a:ext cx="32624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x-none" sz="1600" b="1" kern="0" dirty="0">
                <a:latin typeface="Arial" charset="0"/>
                <a:ea typeface="Arial" charset="0"/>
                <a:cs typeface="Arial" charset="0"/>
              </a:rPr>
              <a:t>Ganho espectral excessivo </a:t>
            </a:r>
          </a:p>
        </p:txBody>
      </p:sp>
      <p:sp>
        <p:nvSpPr>
          <p:cNvPr id="29703" name="CaixaDeTexto 3">
            <a:extLst>
              <a:ext uri="{FF2B5EF4-FFF2-40B4-BE49-F238E27FC236}">
                <a16:creationId xmlns:a16="http://schemas.microsoft.com/office/drawing/2014/main" id="{4BC04938-2895-0E85-8A08-C9330BB90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226" y="5685291"/>
            <a:ext cx="17565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Ganho ajustado</a:t>
            </a:r>
          </a:p>
        </p:txBody>
      </p:sp>
      <p:pic>
        <p:nvPicPr>
          <p:cNvPr id="29704" name="Imagem 28">
            <a:extLst>
              <a:ext uri="{FF2B5EF4-FFF2-40B4-BE49-F238E27FC236}">
                <a16:creationId xmlns:a16="http://schemas.microsoft.com/office/drawing/2014/main" id="{2299B300-715C-162C-E310-C87A82C05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50" t="6737" b="7346"/>
          <a:stretch>
            <a:fillRect/>
          </a:stretch>
        </p:blipFill>
        <p:spPr bwMode="auto">
          <a:xfrm>
            <a:off x="4609859" y="2691667"/>
            <a:ext cx="2578879" cy="301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7CFFCAC8-FD8C-4008-E280-04D94EB87F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6309" y="2923443"/>
            <a:ext cx="358258" cy="51875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1" name="Retângulo 6">
            <a:extLst>
              <a:ext uri="{FF2B5EF4-FFF2-40B4-BE49-F238E27FC236}">
                <a16:creationId xmlns:a16="http://schemas.microsoft.com/office/drawing/2014/main" id="{AC9E9F76-271E-F364-344C-783BA0738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0340" y="4625047"/>
            <a:ext cx="183938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x-none" sz="1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Ganho espectral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x-none" sz="1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insuficiente </a:t>
            </a:r>
          </a:p>
        </p:txBody>
      </p:sp>
      <p:pic>
        <p:nvPicPr>
          <p:cNvPr id="29713" name="Imagem 32">
            <a:extLst>
              <a:ext uri="{FF2B5EF4-FFF2-40B4-BE49-F238E27FC236}">
                <a16:creationId xmlns:a16="http://schemas.microsoft.com/office/drawing/2014/main" id="{AD7FE9F0-5CED-4F50-7745-A83766A3E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47"/>
          <a:stretch>
            <a:fillRect/>
          </a:stretch>
        </p:blipFill>
        <p:spPr bwMode="auto">
          <a:xfrm>
            <a:off x="121996" y="2685317"/>
            <a:ext cx="4637357" cy="301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4" name="CaixaDeTexto 11">
            <a:extLst>
              <a:ext uri="{FF2B5EF4-FFF2-40B4-BE49-F238E27FC236}">
                <a16:creationId xmlns:a16="http://schemas.microsoft.com/office/drawing/2014/main" id="{0E5D25C4-1CE7-EAFF-E9AC-8C9776D18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96" y="5352441"/>
            <a:ext cx="2264615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 PD excessivo</a:t>
            </a:r>
          </a:p>
        </p:txBody>
      </p:sp>
      <p:sp>
        <p:nvSpPr>
          <p:cNvPr id="29715" name="CaixaDeTexto 34">
            <a:extLst>
              <a:ext uri="{FF2B5EF4-FFF2-40B4-BE49-F238E27FC236}">
                <a16:creationId xmlns:a16="http://schemas.microsoft.com/office/drawing/2014/main" id="{193588A4-BD3F-073D-C46D-02A1C6B48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183" y="5318457"/>
            <a:ext cx="2343676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 PD ajustado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24845F6E-46FE-366C-0236-4766F6182EDE}"/>
              </a:ext>
            </a:extLst>
          </p:cNvPr>
          <p:cNvSpPr/>
          <p:nvPr/>
        </p:nvSpPr>
        <p:spPr>
          <a:xfrm>
            <a:off x="885750" y="4737349"/>
            <a:ext cx="986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kern="0" dirty="0">
                <a:ln w="0"/>
                <a:effectLst>
                  <a:outerShdw blurRad="38100" dist="19050" dir="2700000" algn="tl" rotWithShape="0">
                    <a:srgbClr val="80808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Artefato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97DCA4A8-ABB0-61BC-0051-BD9AA72D0349}"/>
              </a:ext>
            </a:extLst>
          </p:cNvPr>
          <p:cNvSpPr/>
          <p:nvPr/>
        </p:nvSpPr>
        <p:spPr>
          <a:xfrm>
            <a:off x="8375407" y="4176645"/>
            <a:ext cx="986785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kern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808080">
                      <a:alpha val="40000"/>
                    </a:srgbClr>
                  </a:outerShdw>
                </a:effectLst>
                <a:latin typeface="Calibri" charset="0"/>
              </a:rPr>
              <a:t>Artefato</a:t>
            </a:r>
            <a:endParaRPr lang="pt-BR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751B7D37-2F55-475D-B123-21E75AB1DFF8}"/>
              </a:ext>
            </a:extLst>
          </p:cNvPr>
          <p:cNvSpPr/>
          <p:nvPr/>
        </p:nvSpPr>
        <p:spPr>
          <a:xfrm rot="5400000">
            <a:off x="6190570" y="5143409"/>
            <a:ext cx="205937" cy="3387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: para a Direita 31">
            <a:extLst>
              <a:ext uri="{FF2B5EF4-FFF2-40B4-BE49-F238E27FC236}">
                <a16:creationId xmlns:a16="http://schemas.microsoft.com/office/drawing/2014/main" id="{A3C3BFA5-81EB-4F78-8762-12D94DBED36D}"/>
              </a:ext>
            </a:extLst>
          </p:cNvPr>
          <p:cNvSpPr/>
          <p:nvPr/>
        </p:nvSpPr>
        <p:spPr>
          <a:xfrm rot="5400000">
            <a:off x="8765832" y="4491599"/>
            <a:ext cx="205937" cy="3387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3" name="Imagem 10">
            <a:extLst>
              <a:ext uri="{FF2B5EF4-FFF2-40B4-BE49-F238E27FC236}">
                <a16:creationId xmlns:a16="http://schemas.microsoft.com/office/drawing/2014/main" id="{447D0F67-67BF-4895-BC82-1986D6626D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88" t="7165" b="3662"/>
          <a:stretch/>
        </p:blipFill>
        <p:spPr bwMode="auto">
          <a:xfrm>
            <a:off x="9477576" y="2699928"/>
            <a:ext cx="2578879" cy="301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495A89F8-8F3D-4C1B-8AB4-2CBCCC96E6CC}"/>
              </a:ext>
            </a:extLst>
          </p:cNvPr>
          <p:cNvSpPr/>
          <p:nvPr/>
        </p:nvSpPr>
        <p:spPr>
          <a:xfrm>
            <a:off x="7121996" y="2662518"/>
            <a:ext cx="398584" cy="4415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0B29C3C5-8C58-4A0A-8021-A4BE769956F4}"/>
              </a:ext>
            </a:extLst>
          </p:cNvPr>
          <p:cNvSpPr/>
          <p:nvPr/>
        </p:nvSpPr>
        <p:spPr>
          <a:xfrm>
            <a:off x="4618534" y="2654123"/>
            <a:ext cx="398584" cy="4415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1AAF6EA7-0AD3-4B9C-BEC3-12045D8122ED}"/>
              </a:ext>
            </a:extLst>
          </p:cNvPr>
          <p:cNvSpPr/>
          <p:nvPr/>
        </p:nvSpPr>
        <p:spPr>
          <a:xfrm>
            <a:off x="2395509" y="2923443"/>
            <a:ext cx="398584" cy="4415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A635DC11-70E0-418B-923D-6AC931D8DB89}"/>
              </a:ext>
            </a:extLst>
          </p:cNvPr>
          <p:cNvSpPr/>
          <p:nvPr/>
        </p:nvSpPr>
        <p:spPr>
          <a:xfrm>
            <a:off x="247047" y="2827745"/>
            <a:ext cx="398584" cy="4415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D50B3B1E-7AA6-45D9-BD90-05FA8401D69E}"/>
              </a:ext>
            </a:extLst>
          </p:cNvPr>
          <p:cNvSpPr/>
          <p:nvPr/>
        </p:nvSpPr>
        <p:spPr>
          <a:xfrm>
            <a:off x="9519443" y="2662518"/>
            <a:ext cx="398584" cy="4415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ímbolo de &quot;Não Permitido&quot; 5">
            <a:extLst>
              <a:ext uri="{FF2B5EF4-FFF2-40B4-BE49-F238E27FC236}">
                <a16:creationId xmlns:a16="http://schemas.microsoft.com/office/drawing/2014/main" id="{0509A52C-C1F5-3C9C-F7E8-ABC357EC27C2}"/>
              </a:ext>
            </a:extLst>
          </p:cNvPr>
          <p:cNvSpPr/>
          <p:nvPr/>
        </p:nvSpPr>
        <p:spPr>
          <a:xfrm>
            <a:off x="5767860" y="2350376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Símbolo de &quot;Não Permitido&quot; 6">
            <a:extLst>
              <a:ext uri="{FF2B5EF4-FFF2-40B4-BE49-F238E27FC236}">
                <a16:creationId xmlns:a16="http://schemas.microsoft.com/office/drawing/2014/main" id="{D484D622-B399-3EA1-BE54-274D0D47FFF9}"/>
              </a:ext>
            </a:extLst>
          </p:cNvPr>
          <p:cNvSpPr/>
          <p:nvPr/>
        </p:nvSpPr>
        <p:spPr>
          <a:xfrm>
            <a:off x="8243969" y="2304943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BC23464-4581-6175-5374-F6F5BF706E2F}"/>
              </a:ext>
            </a:extLst>
          </p:cNvPr>
          <p:cNvGrpSpPr/>
          <p:nvPr/>
        </p:nvGrpSpPr>
        <p:grpSpPr>
          <a:xfrm>
            <a:off x="3222828" y="2275238"/>
            <a:ext cx="430386" cy="313138"/>
            <a:chOff x="5000453" y="389940"/>
            <a:chExt cx="430386" cy="313138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786EA451-5049-3F89-3CA1-008695D80F89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89AC30BC-667D-4B82-568A-6A6839DAEA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25601198-99AE-C037-CEB5-0872E5DF3933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E000E96-EC17-9E2C-BB98-F10EC374A3B2}"/>
              </a:ext>
            </a:extLst>
          </p:cNvPr>
          <p:cNvGrpSpPr/>
          <p:nvPr/>
        </p:nvGrpSpPr>
        <p:grpSpPr>
          <a:xfrm>
            <a:off x="10551822" y="2166671"/>
            <a:ext cx="430386" cy="313138"/>
            <a:chOff x="5000453" y="389940"/>
            <a:chExt cx="430386" cy="313138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B7754861-8D3E-E486-4B79-E15315B28085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C144F034-47CE-26C3-7C40-FCD705FE5C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B5AF6293-C7DA-8B18-1E11-5CA910907223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Símbolo de &quot;Não Permitido&quot; 17">
            <a:extLst>
              <a:ext uri="{FF2B5EF4-FFF2-40B4-BE49-F238E27FC236}">
                <a16:creationId xmlns:a16="http://schemas.microsoft.com/office/drawing/2014/main" id="{7E695D54-EDF5-7B41-8748-0E996D20B5CB}"/>
              </a:ext>
            </a:extLst>
          </p:cNvPr>
          <p:cNvSpPr/>
          <p:nvPr/>
        </p:nvSpPr>
        <p:spPr>
          <a:xfrm>
            <a:off x="1203019" y="2353016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7CF143B8-3980-525B-3EE3-27F5CA9DC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50" y="3805238"/>
            <a:ext cx="849313" cy="3381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x-none" sz="1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 100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29769FF-6E42-7271-6DDC-FE82127FB008}"/>
              </a:ext>
            </a:extLst>
          </p:cNvPr>
          <p:cNvSpPr/>
          <p:nvPr/>
        </p:nvSpPr>
        <p:spPr>
          <a:xfrm>
            <a:off x="6047581" y="-78005"/>
            <a:ext cx="6004718" cy="12926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8) Filtro de parede (“Wall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14" name="CaixaDeTexto 11">
            <a:extLst>
              <a:ext uri="{FF2B5EF4-FFF2-40B4-BE49-F238E27FC236}">
                <a16:creationId xmlns:a16="http://schemas.microsoft.com/office/drawing/2014/main" id="{0E5D25C4-1CE7-EAFF-E9AC-8C9776D18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6103938"/>
            <a:ext cx="23987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 PD excessivo</a:t>
            </a:r>
          </a:p>
        </p:txBody>
      </p:sp>
      <p:sp>
        <p:nvSpPr>
          <p:cNvPr id="29715" name="CaixaDeTexto 34">
            <a:extLst>
              <a:ext uri="{FF2B5EF4-FFF2-40B4-BE49-F238E27FC236}">
                <a16:creationId xmlns:a16="http://schemas.microsoft.com/office/drawing/2014/main" id="{193588A4-BD3F-073D-C46D-02A1C6B48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6099175"/>
            <a:ext cx="23574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 ajustado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BA5C31F-1CA5-B25C-F39E-A322D079E2E0}"/>
              </a:ext>
            </a:extLst>
          </p:cNvPr>
          <p:cNvSpPr/>
          <p:nvPr/>
        </p:nvSpPr>
        <p:spPr>
          <a:xfrm>
            <a:off x="6047581" y="1214657"/>
            <a:ext cx="6004718" cy="8463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2C8EBB2-10F5-97FE-F05D-EE0652B5D485}"/>
              </a:ext>
            </a:extLst>
          </p:cNvPr>
          <p:cNvSpPr/>
          <p:nvPr/>
        </p:nvSpPr>
        <p:spPr>
          <a:xfrm>
            <a:off x="6047581" y="1154508"/>
            <a:ext cx="6004718" cy="35171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Finalidade: suprimir ruídos (artefatos) gerados pelo movimento da  parede do vaso, assim como, fluxos de baixa frequência que não sejam interessantes em um determinado estudo.</a:t>
            </a:r>
            <a:endParaRPr lang="pt-BR" alt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44407F4-1CD5-1FF9-0018-3B61A1E6AB85}"/>
              </a:ext>
            </a:extLst>
          </p:cNvPr>
          <p:cNvGrpSpPr/>
          <p:nvPr/>
        </p:nvGrpSpPr>
        <p:grpSpPr>
          <a:xfrm>
            <a:off x="330912" y="2075087"/>
            <a:ext cx="5734913" cy="3542213"/>
            <a:chOff x="609948" y="2812468"/>
            <a:chExt cx="4827588" cy="2897943"/>
          </a:xfrm>
        </p:grpSpPr>
        <p:sp>
          <p:nvSpPr>
            <p:cNvPr id="19" name="Line 5">
              <a:extLst>
                <a:ext uri="{FF2B5EF4-FFF2-40B4-BE49-F238E27FC236}">
                  <a16:creationId xmlns:a16="http://schemas.microsoft.com/office/drawing/2014/main" id="{7CFFCAC8-FD8C-4008-E280-04D94EB87F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49738" y="3849688"/>
              <a:ext cx="360362" cy="498475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29716" name="CaixaDeTexto 11">
              <a:extLst>
                <a:ext uri="{FF2B5EF4-FFF2-40B4-BE49-F238E27FC236}">
                  <a16:creationId xmlns:a16="http://schemas.microsoft.com/office/drawing/2014/main" id="{E1C9BA39-C118-D7C7-1713-94D45837B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088" y="4094163"/>
              <a:ext cx="12985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 52   </a:t>
              </a:r>
            </a:p>
          </p:txBody>
        </p:sp>
        <p:pic>
          <p:nvPicPr>
            <p:cNvPr id="13" name="Imagem 17">
              <a:extLst>
                <a:ext uri="{FF2B5EF4-FFF2-40B4-BE49-F238E27FC236}">
                  <a16:creationId xmlns:a16="http://schemas.microsoft.com/office/drawing/2014/main" id="{F50145FC-161C-0086-4A0F-01E7052A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" t="8881" r="2951" b="18401"/>
            <a:stretch>
              <a:fillRect/>
            </a:stretch>
          </p:blipFill>
          <p:spPr bwMode="auto">
            <a:xfrm>
              <a:off x="609948" y="2883736"/>
              <a:ext cx="4827588" cy="28241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aixaDeTexto 8">
              <a:extLst>
                <a:ext uri="{FF2B5EF4-FFF2-40B4-BE49-F238E27FC236}">
                  <a16:creationId xmlns:a16="http://schemas.microsoft.com/office/drawing/2014/main" id="{1BCBE54E-9772-DFB2-DDFE-F3733980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6818" y="5433434"/>
              <a:ext cx="1808805" cy="2769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Filtro de parede alto </a:t>
              </a:r>
            </a:p>
          </p:txBody>
        </p:sp>
        <p:sp>
          <p:nvSpPr>
            <p:cNvPr id="16" name="CaixaDeTexto 9">
              <a:extLst>
                <a:ext uri="{FF2B5EF4-FFF2-40B4-BE49-F238E27FC236}">
                  <a16:creationId xmlns:a16="http://schemas.microsoft.com/office/drawing/2014/main" id="{DECECC0E-DEB6-A81C-8B61-6ED3D0CBC5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9917" y="5433434"/>
              <a:ext cx="2245380" cy="2769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Filtro de parede  </a:t>
              </a:r>
              <a:r>
                <a:rPr lang="pt-BR" altLang="pt-BR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ajustado</a:t>
              </a:r>
              <a:r>
                <a:rPr lang="pt-BR" altLang="pt-B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17" name="Conector de Seta Reta 10">
              <a:extLst>
                <a:ext uri="{FF2B5EF4-FFF2-40B4-BE49-F238E27FC236}">
                  <a16:creationId xmlns:a16="http://schemas.microsoft.com/office/drawing/2014/main" id="{6BCE395A-5004-6686-DFA8-937D85962A9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14748" y="4460123"/>
              <a:ext cx="617538" cy="300038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Retângulo 12">
              <a:extLst>
                <a:ext uri="{FF2B5EF4-FFF2-40B4-BE49-F238E27FC236}">
                  <a16:creationId xmlns:a16="http://schemas.microsoft.com/office/drawing/2014/main" id="{7C83B8E8-0253-FCED-1D7A-3CC85738B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7765" y="3047152"/>
              <a:ext cx="528638" cy="3021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F:0</a:t>
              </a:r>
              <a:endParaRPr lang="pt-BR" altLang="pt-BR" sz="18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2" name="Retângulo 11">
              <a:extLst>
                <a:ext uri="{FF2B5EF4-FFF2-40B4-BE49-F238E27FC236}">
                  <a16:creationId xmlns:a16="http://schemas.microsoft.com/office/drawing/2014/main" id="{FAB991D3-A1B0-4008-FB4D-B45A6C2C4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800" y="3082550"/>
              <a:ext cx="528638" cy="327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2000" b="1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F:3</a:t>
              </a:r>
              <a:endParaRPr lang="pt-BR" altLang="pt-BR" sz="2000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769189CD-5525-42D6-84CF-94169CAB9C8C}"/>
                </a:ext>
              </a:extLst>
            </p:cNvPr>
            <p:cNvSpPr/>
            <p:nvPr/>
          </p:nvSpPr>
          <p:spPr>
            <a:xfrm>
              <a:off x="3510862" y="2816917"/>
              <a:ext cx="398584" cy="44156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C72043C8-A1E5-412C-A2F5-BE293D5A13EF}"/>
                </a:ext>
              </a:extLst>
            </p:cNvPr>
            <p:cNvSpPr/>
            <p:nvPr/>
          </p:nvSpPr>
          <p:spPr>
            <a:xfrm>
              <a:off x="1066268" y="2812468"/>
              <a:ext cx="398584" cy="44156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6" name="Retângulo 12">
            <a:extLst>
              <a:ext uri="{FF2B5EF4-FFF2-40B4-BE49-F238E27FC236}">
                <a16:creationId xmlns:a16="http://schemas.microsoft.com/office/drawing/2014/main" id="{13A48EA8-6B76-46DF-834D-39607EAF5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198" y="5782569"/>
            <a:ext cx="630236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F: 0</a:t>
            </a:r>
            <a:endParaRPr lang="pt-BR" altLang="pt-BR" sz="18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7" name="Retângulo 12">
            <a:extLst>
              <a:ext uri="{FF2B5EF4-FFF2-40B4-BE49-F238E27FC236}">
                <a16:creationId xmlns:a16="http://schemas.microsoft.com/office/drawing/2014/main" id="{4EF1F540-6A3F-4256-919D-E9CA5DDFC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198" y="6218833"/>
            <a:ext cx="631986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F: 3</a:t>
            </a:r>
            <a:endParaRPr lang="pt-BR" altLang="pt-BR" sz="18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44B97D0-2AD0-4C24-9C1E-FA2B45CB1845}"/>
              </a:ext>
            </a:extLst>
          </p:cNvPr>
          <p:cNvSpPr txBox="1"/>
          <p:nvPr/>
        </p:nvSpPr>
        <p:spPr>
          <a:xfrm>
            <a:off x="4949532" y="5958924"/>
            <a:ext cx="172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Valor do filtro de parede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285CCA-8270-EF96-9011-BDBA837B3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6" b="57871"/>
          <a:stretch/>
        </p:blipFill>
        <p:spPr bwMode="auto">
          <a:xfrm>
            <a:off x="-4424" y="-111808"/>
            <a:ext cx="4320220" cy="213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4">
            <a:extLst>
              <a:ext uri="{FF2B5EF4-FFF2-40B4-BE49-F238E27FC236}">
                <a16:creationId xmlns:a16="http://schemas.microsoft.com/office/drawing/2014/main" id="{3944FA55-F2DE-5589-EA84-D322A3673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6" r="61976"/>
          <a:stretch/>
        </p:blipFill>
        <p:spPr bwMode="auto">
          <a:xfrm>
            <a:off x="0" y="6162380"/>
            <a:ext cx="2768600" cy="69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ímbolo de &quot;Não Permitido&quot; 7">
            <a:extLst>
              <a:ext uri="{FF2B5EF4-FFF2-40B4-BE49-F238E27FC236}">
                <a16:creationId xmlns:a16="http://schemas.microsoft.com/office/drawing/2014/main" id="{514B2A44-2848-912D-07FE-71435909665B}"/>
              </a:ext>
            </a:extLst>
          </p:cNvPr>
          <p:cNvSpPr/>
          <p:nvPr/>
        </p:nvSpPr>
        <p:spPr>
          <a:xfrm>
            <a:off x="330912" y="1903250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DA4B1BD-9F68-E766-1AE3-FDFA25C3D4E4}"/>
              </a:ext>
            </a:extLst>
          </p:cNvPr>
          <p:cNvGrpSpPr/>
          <p:nvPr/>
        </p:nvGrpSpPr>
        <p:grpSpPr>
          <a:xfrm>
            <a:off x="5617195" y="1805505"/>
            <a:ext cx="430386" cy="313138"/>
            <a:chOff x="5000453" y="389940"/>
            <a:chExt cx="430386" cy="313138"/>
          </a:xfrm>
        </p:grpSpPr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37156595-0F5F-91D5-176E-CA3BFE3C18E6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219CB5BA-58BC-75D7-81D0-DCCC05BE3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F82F318A-D4EE-C188-4537-D32B426D98A5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7127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m 4">
            <a:extLst>
              <a:ext uri="{FF2B5EF4-FFF2-40B4-BE49-F238E27FC236}">
                <a16:creationId xmlns:a16="http://schemas.microsoft.com/office/drawing/2014/main" id="{EBE6D778-1717-FD39-E94A-DFCBFB687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CaixaDeTexto 9">
            <a:extLst>
              <a:ext uri="{FF2B5EF4-FFF2-40B4-BE49-F238E27FC236}">
                <a16:creationId xmlns:a16="http://schemas.microsoft.com/office/drawing/2014/main" id="{4D8EA724-76A3-3D78-A997-7A321A587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64" y="2964283"/>
            <a:ext cx="46418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Tanto o aumento do filtro de parede, quanto o do PRF podem gerar artefatos semelhantes, suprimindo baixas frequências.</a:t>
            </a:r>
          </a:p>
        </p:txBody>
      </p:sp>
      <p:grpSp>
        <p:nvGrpSpPr>
          <p:cNvPr id="32771" name="Grupo 12">
            <a:extLst>
              <a:ext uri="{FF2B5EF4-FFF2-40B4-BE49-F238E27FC236}">
                <a16:creationId xmlns:a16="http://schemas.microsoft.com/office/drawing/2014/main" id="{B09F502F-3A3A-6B0A-A25C-3E3879A09612}"/>
              </a:ext>
            </a:extLst>
          </p:cNvPr>
          <p:cNvGrpSpPr>
            <a:grpSpLocks/>
          </p:cNvGrpSpPr>
          <p:nvPr/>
        </p:nvGrpSpPr>
        <p:grpSpPr bwMode="auto">
          <a:xfrm>
            <a:off x="5717962" y="442979"/>
            <a:ext cx="5753602" cy="3175250"/>
            <a:chOff x="3769290" y="3105836"/>
            <a:chExt cx="4519604" cy="3175065"/>
          </a:xfrm>
        </p:grpSpPr>
        <p:grpSp>
          <p:nvGrpSpPr>
            <p:cNvPr id="32780" name="Grupo 10">
              <a:extLst>
                <a:ext uri="{FF2B5EF4-FFF2-40B4-BE49-F238E27FC236}">
                  <a16:creationId xmlns:a16="http://schemas.microsoft.com/office/drawing/2014/main" id="{A401F3AB-CCA2-615F-AAAA-75E9D425EB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9290" y="3105836"/>
              <a:ext cx="4519604" cy="3135130"/>
              <a:chOff x="2984098" y="2942292"/>
              <a:chExt cx="4519604" cy="3135130"/>
            </a:xfrm>
          </p:grpSpPr>
          <p:grpSp>
            <p:nvGrpSpPr>
              <p:cNvPr id="32783" name="Grupo 1">
                <a:extLst>
                  <a:ext uri="{FF2B5EF4-FFF2-40B4-BE49-F238E27FC236}">
                    <a16:creationId xmlns:a16="http://schemas.microsoft.com/office/drawing/2014/main" id="{163D6C04-7108-B238-EFD7-438F5A752E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84098" y="2942292"/>
                <a:ext cx="4519604" cy="3135130"/>
                <a:chOff x="6773650" y="3002052"/>
                <a:chExt cx="4838669" cy="3661945"/>
              </a:xfrm>
            </p:grpSpPr>
            <p:pic>
              <p:nvPicPr>
                <p:cNvPr id="32789" name="Imagem 2">
                  <a:extLst>
                    <a:ext uri="{FF2B5EF4-FFF2-40B4-BE49-F238E27FC236}">
                      <a16:creationId xmlns:a16="http://schemas.microsoft.com/office/drawing/2014/main" id="{9BB71F9A-E738-0C1A-DE71-6F61B4275D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4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716"/>
                <a:stretch>
                  <a:fillRect/>
                </a:stretch>
              </p:blipFill>
              <p:spPr bwMode="auto">
                <a:xfrm>
                  <a:off x="9182100" y="3005127"/>
                  <a:ext cx="2430219" cy="36588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90" name="Imagem 4">
                  <a:extLst>
                    <a:ext uri="{FF2B5EF4-FFF2-40B4-BE49-F238E27FC236}">
                      <a16:creationId xmlns:a16="http://schemas.microsoft.com/office/drawing/2014/main" id="{EEF67179-1ADC-1900-07B4-1EB29AE6D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18"/>
                <a:stretch>
                  <a:fillRect/>
                </a:stretch>
              </p:blipFill>
              <p:spPr bwMode="auto">
                <a:xfrm>
                  <a:off x="6773650" y="3002052"/>
                  <a:ext cx="2422155" cy="36619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2786" name="CaixaDeTexto 3">
                <a:extLst>
                  <a:ext uri="{FF2B5EF4-FFF2-40B4-BE49-F238E27FC236}">
                    <a16:creationId xmlns:a16="http://schemas.microsoft.com/office/drawing/2014/main" id="{F6183B30-7447-BA9C-FEE0-CA7ABCFDDF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4631" y="3347887"/>
                <a:ext cx="133531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t-BR" altLang="pt-BR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32788" name="Line 6">
                <a:extLst>
                  <a:ext uri="{FF2B5EF4-FFF2-40B4-BE49-F238E27FC236}">
                    <a16:creationId xmlns:a16="http://schemas.microsoft.com/office/drawing/2014/main" id="{D8F71E98-3FBD-8971-12E7-2F96DD88D9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10664" y="4584609"/>
                <a:ext cx="458134" cy="79621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2781" name="Retângulo 11">
              <a:extLst>
                <a:ext uri="{FF2B5EF4-FFF2-40B4-BE49-F238E27FC236}">
                  <a16:creationId xmlns:a16="http://schemas.microsoft.com/office/drawing/2014/main" id="{5BF04AEB-455C-6F03-FEFE-639D21526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6698" y="5842032"/>
              <a:ext cx="16305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PRF Adequado </a:t>
              </a:r>
            </a:p>
          </p:txBody>
        </p:sp>
        <p:sp>
          <p:nvSpPr>
            <p:cNvPr id="32782" name="Retângulo 13">
              <a:extLst>
                <a:ext uri="{FF2B5EF4-FFF2-40B4-BE49-F238E27FC236}">
                  <a16:creationId xmlns:a16="http://schemas.microsoft.com/office/drawing/2014/main" id="{1B6E411A-E476-8A99-5E51-1282E2135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6081" y="5726935"/>
              <a:ext cx="2452813" cy="5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PRF alto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suprimido fluxo de </a:t>
              </a:r>
              <a:r>
                <a:rPr lang="pt-BR" altLang="pt-B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parede </a:t>
              </a:r>
            </a:p>
          </p:txBody>
        </p:sp>
      </p:grpSp>
      <p:pic>
        <p:nvPicPr>
          <p:cNvPr id="32772" name="Imagem 17">
            <a:extLst>
              <a:ext uri="{FF2B5EF4-FFF2-40B4-BE49-F238E27FC236}">
                <a16:creationId xmlns:a16="http://schemas.microsoft.com/office/drawing/2014/main" id="{056B7B08-7995-1326-23CD-16A3971CA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1" t="8881" r="2951" b="18401"/>
          <a:stretch>
            <a:fillRect/>
          </a:stretch>
        </p:blipFill>
        <p:spPr bwMode="auto">
          <a:xfrm>
            <a:off x="5716305" y="3928065"/>
            <a:ext cx="5755711" cy="28649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CaixaDeTexto 16">
            <a:extLst>
              <a:ext uri="{FF2B5EF4-FFF2-40B4-BE49-F238E27FC236}">
                <a16:creationId xmlns:a16="http://schemas.microsoft.com/office/drawing/2014/main" id="{9E4ACCEE-4CE9-2FC7-5A47-20EFAC0EC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534" y="6161913"/>
            <a:ext cx="2262551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Filtro de parede  alto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suprimido fluxo de parede </a:t>
            </a:r>
          </a:p>
        </p:txBody>
      </p:sp>
      <p:sp>
        <p:nvSpPr>
          <p:cNvPr id="32774" name="CaixaDeTexto 17">
            <a:extLst>
              <a:ext uri="{FF2B5EF4-FFF2-40B4-BE49-F238E27FC236}">
                <a16:creationId xmlns:a16="http://schemas.microsoft.com/office/drawing/2014/main" id="{239CBF3B-59C7-F580-33AD-83F596999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940" y="6355465"/>
            <a:ext cx="2260744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Filtro de parede  ajustado </a:t>
            </a:r>
          </a:p>
        </p:txBody>
      </p:sp>
      <p:cxnSp>
        <p:nvCxnSpPr>
          <p:cNvPr id="32775" name="Conector de Seta Reta 18">
            <a:extLst>
              <a:ext uri="{FF2B5EF4-FFF2-40B4-BE49-F238E27FC236}">
                <a16:creationId xmlns:a16="http://schemas.microsoft.com/office/drawing/2014/main" id="{186F1DBF-49C5-77FD-1473-9AB0BFD28F2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65338" y="4682923"/>
            <a:ext cx="537466" cy="367558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6" name="Retângulo 19">
            <a:extLst>
              <a:ext uri="{FF2B5EF4-FFF2-40B4-BE49-F238E27FC236}">
                <a16:creationId xmlns:a16="http://schemas.microsoft.com/office/drawing/2014/main" id="{AD42885B-A664-0DE9-19E6-F803A4A96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4002" y="3916549"/>
            <a:ext cx="4351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F0</a:t>
            </a:r>
            <a:endParaRPr lang="pt-BR" alt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9" name="Retângulo 22">
            <a:extLst>
              <a:ext uri="{FF2B5EF4-FFF2-40B4-BE49-F238E27FC236}">
                <a16:creationId xmlns:a16="http://schemas.microsoft.com/office/drawing/2014/main" id="{AAA6F244-86B8-574F-980E-0CF3B444E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2495" y="3928065"/>
            <a:ext cx="497039" cy="33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F3</a:t>
            </a:r>
            <a:endParaRPr lang="pt-BR" alt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C7F7A69D-E4FC-4B2C-9B58-616BD0E9D83E}"/>
              </a:ext>
            </a:extLst>
          </p:cNvPr>
          <p:cNvSpPr/>
          <p:nvPr/>
        </p:nvSpPr>
        <p:spPr>
          <a:xfrm>
            <a:off x="8919266" y="627816"/>
            <a:ext cx="525901" cy="4534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7996F289-B5BE-40C8-95C4-84A5BEB7580A}"/>
              </a:ext>
            </a:extLst>
          </p:cNvPr>
          <p:cNvSpPr/>
          <p:nvPr/>
        </p:nvSpPr>
        <p:spPr>
          <a:xfrm>
            <a:off x="9182216" y="3865044"/>
            <a:ext cx="398584" cy="4415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532D2943-354F-48A0-8059-07F05C89860F}"/>
              </a:ext>
            </a:extLst>
          </p:cNvPr>
          <p:cNvSpPr/>
          <p:nvPr/>
        </p:nvSpPr>
        <p:spPr>
          <a:xfrm>
            <a:off x="6117203" y="639666"/>
            <a:ext cx="630874" cy="4415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CEB39B21-1189-4254-832C-9FFBFE3863F2}"/>
              </a:ext>
            </a:extLst>
          </p:cNvPr>
          <p:cNvSpPr/>
          <p:nvPr/>
        </p:nvSpPr>
        <p:spPr>
          <a:xfrm>
            <a:off x="6309630" y="3865044"/>
            <a:ext cx="398584" cy="4415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061DC04-20D4-4630-838B-C53B957457E7}"/>
              </a:ext>
            </a:extLst>
          </p:cNvPr>
          <p:cNvSpPr txBox="1"/>
          <p:nvPr/>
        </p:nvSpPr>
        <p:spPr>
          <a:xfrm>
            <a:off x="7046074" y="1002506"/>
            <a:ext cx="11134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KHZ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DD7813A-F3CB-4DAD-AAB0-7019C7E4F0F9}"/>
              </a:ext>
            </a:extLst>
          </p:cNvPr>
          <p:cNvSpPr txBox="1"/>
          <p:nvPr/>
        </p:nvSpPr>
        <p:spPr>
          <a:xfrm>
            <a:off x="9926229" y="1000419"/>
            <a:ext cx="118285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12.0 KHZ</a:t>
            </a:r>
          </a:p>
        </p:txBody>
      </p:sp>
      <p:cxnSp>
        <p:nvCxnSpPr>
          <p:cNvPr id="33" name="Conector de Seta Reta 18">
            <a:extLst>
              <a:ext uri="{FF2B5EF4-FFF2-40B4-BE49-F238E27FC236}">
                <a16:creationId xmlns:a16="http://schemas.microsoft.com/office/drawing/2014/main" id="{A564B540-6B32-43A6-AB6C-DBA5BE32EC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871238" y="4719496"/>
            <a:ext cx="537466" cy="367558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Line 6">
            <a:extLst>
              <a:ext uri="{FF2B5EF4-FFF2-40B4-BE49-F238E27FC236}">
                <a16:creationId xmlns:a16="http://schemas.microsoft.com/office/drawing/2014/main" id="{14A70615-D493-40B0-822E-1642E5A078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27350" y="2210306"/>
            <a:ext cx="583219" cy="79626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12F6F5D-3A1F-4902-A68E-5DE9A048DABD}"/>
              </a:ext>
            </a:extLst>
          </p:cNvPr>
          <p:cNvSpPr txBox="1"/>
          <p:nvPr/>
        </p:nvSpPr>
        <p:spPr>
          <a:xfrm>
            <a:off x="3817418" y="5183862"/>
            <a:ext cx="172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Doppler colorido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34270B4-BCA2-4AA6-AFAE-2B76D8872155}"/>
              </a:ext>
            </a:extLst>
          </p:cNvPr>
          <p:cNvSpPr txBox="1"/>
          <p:nvPr/>
        </p:nvSpPr>
        <p:spPr>
          <a:xfrm>
            <a:off x="3989193" y="1635311"/>
            <a:ext cx="172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Doppler de amplitude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22392FBE-D0C4-467C-BE4C-C16E602742D8}"/>
              </a:ext>
            </a:extLst>
          </p:cNvPr>
          <p:cNvSpPr/>
          <p:nvPr/>
        </p:nvSpPr>
        <p:spPr>
          <a:xfrm>
            <a:off x="4846936" y="5830193"/>
            <a:ext cx="694184" cy="2699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Seta: para a Direita 38">
            <a:extLst>
              <a:ext uri="{FF2B5EF4-FFF2-40B4-BE49-F238E27FC236}">
                <a16:creationId xmlns:a16="http://schemas.microsoft.com/office/drawing/2014/main" id="{5979C5A1-12BB-42E8-97EA-6362EBC5D778}"/>
              </a:ext>
            </a:extLst>
          </p:cNvPr>
          <p:cNvSpPr/>
          <p:nvPr/>
        </p:nvSpPr>
        <p:spPr>
          <a:xfrm>
            <a:off x="4851044" y="2270755"/>
            <a:ext cx="694184" cy="2699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ímbolo de &quot;Não Permitido&quot; 2">
            <a:extLst>
              <a:ext uri="{FF2B5EF4-FFF2-40B4-BE49-F238E27FC236}">
                <a16:creationId xmlns:a16="http://schemas.microsoft.com/office/drawing/2014/main" id="{0682393D-0616-44D8-6365-35D67340C427}"/>
              </a:ext>
            </a:extLst>
          </p:cNvPr>
          <p:cNvSpPr/>
          <p:nvPr/>
        </p:nvSpPr>
        <p:spPr>
          <a:xfrm>
            <a:off x="8656390" y="167775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ímbolo de &quot;Não Permitido&quot; 4">
            <a:extLst>
              <a:ext uri="{FF2B5EF4-FFF2-40B4-BE49-F238E27FC236}">
                <a16:creationId xmlns:a16="http://schemas.microsoft.com/office/drawing/2014/main" id="{2CB369AD-4703-79CF-A3C5-AAFEBB4972BE}"/>
              </a:ext>
            </a:extLst>
          </p:cNvPr>
          <p:cNvSpPr/>
          <p:nvPr/>
        </p:nvSpPr>
        <p:spPr>
          <a:xfrm>
            <a:off x="5418715" y="4010913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51EC2F0-F789-05BA-0823-20C8F8687F5F}"/>
              </a:ext>
            </a:extLst>
          </p:cNvPr>
          <p:cNvGrpSpPr/>
          <p:nvPr/>
        </p:nvGrpSpPr>
        <p:grpSpPr>
          <a:xfrm>
            <a:off x="5712895" y="93206"/>
            <a:ext cx="430386" cy="313138"/>
            <a:chOff x="5000453" y="389940"/>
            <a:chExt cx="430386" cy="313138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5B2F82DA-EED7-F93F-C59B-A3CC7D852B2C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72F3C057-927A-850E-F912-4532C16AA4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F640E66E-B40D-DA37-5210-7116C760325A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C6119EA-C077-2CE1-2B01-247DC951E619}"/>
              </a:ext>
            </a:extLst>
          </p:cNvPr>
          <p:cNvGrpSpPr/>
          <p:nvPr/>
        </p:nvGrpSpPr>
        <p:grpSpPr>
          <a:xfrm>
            <a:off x="11506730" y="3934727"/>
            <a:ext cx="430863" cy="330519"/>
            <a:chOff x="5000453" y="389940"/>
            <a:chExt cx="430386" cy="313138"/>
          </a:xfrm>
        </p:grpSpPr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A54C9A67-89B0-A0D5-0804-2F506686D641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9F0CA913-A46E-8A99-EBA1-F72C4DDCAE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85EF50A7-33C9-7AF1-0E77-FB4E54894083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4">
            <a:extLst>
              <a:ext uri="{FF2B5EF4-FFF2-40B4-BE49-F238E27FC236}">
                <a16:creationId xmlns:a16="http://schemas.microsoft.com/office/drawing/2014/main" id="{00AB6017-044A-403D-AB85-DB5E92A10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6" b="57871"/>
          <a:stretch/>
        </p:blipFill>
        <p:spPr bwMode="auto">
          <a:xfrm>
            <a:off x="0" y="-15944"/>
            <a:ext cx="4715691" cy="232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4">
            <a:extLst>
              <a:ext uri="{FF2B5EF4-FFF2-40B4-BE49-F238E27FC236}">
                <a16:creationId xmlns:a16="http://schemas.microsoft.com/office/drawing/2014/main" id="{F18EE0E8-9965-401D-B33D-8282FB7EA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6" r="61976"/>
          <a:stretch/>
        </p:blipFill>
        <p:spPr bwMode="auto">
          <a:xfrm>
            <a:off x="0" y="5983422"/>
            <a:ext cx="3480862" cy="87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9B82A21-9C67-1756-03DB-49147DEF1ED3}"/>
              </a:ext>
            </a:extLst>
          </p:cNvPr>
          <p:cNvSpPr txBox="1"/>
          <p:nvPr/>
        </p:nvSpPr>
        <p:spPr>
          <a:xfrm>
            <a:off x="5802291" y="129260"/>
            <a:ext cx="62003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9) Ângulo de </a:t>
            </a:r>
            <a:r>
              <a:rPr lang="pt-BR" alt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insonação</a:t>
            </a: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Doppler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Ângulo entre o feixe acústico Doppler </a:t>
            </a:r>
            <a:r>
              <a:rPr lang="pt-BR" alt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insonado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e o trajeto do fluxo sanguíneo.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Pode ser informado em tempo real, assim como no pós processamento.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0383453C-D54B-430B-8BFC-8ACF71A19A28}"/>
              </a:ext>
            </a:extLst>
          </p:cNvPr>
          <p:cNvGrpSpPr/>
          <p:nvPr/>
        </p:nvGrpSpPr>
        <p:grpSpPr>
          <a:xfrm>
            <a:off x="274651" y="2626810"/>
            <a:ext cx="5615764" cy="2408362"/>
            <a:chOff x="1656130" y="3178388"/>
            <a:chExt cx="5351762" cy="1807582"/>
          </a:xfrm>
        </p:grpSpPr>
        <p:sp>
          <p:nvSpPr>
            <p:cNvPr id="21" name="Text Box 39">
              <a:extLst>
                <a:ext uri="{FF2B5EF4-FFF2-40B4-BE49-F238E27FC236}">
                  <a16:creationId xmlns:a16="http://schemas.microsoft.com/office/drawing/2014/main" id="{573055E3-291F-4B2E-91E7-8208D75A2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130" y="3556292"/>
              <a:ext cx="2263936" cy="43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Fonte sonora estática: transdutor</a:t>
              </a:r>
            </a:p>
          </p:txBody>
        </p:sp>
        <p:cxnSp>
          <p:nvCxnSpPr>
            <p:cNvPr id="23" name="Conector de seta reta 3">
              <a:extLst>
                <a:ext uri="{FF2B5EF4-FFF2-40B4-BE49-F238E27FC236}">
                  <a16:creationId xmlns:a16="http://schemas.microsoft.com/office/drawing/2014/main" id="{78978A6E-0837-4A9D-A671-D9E4333288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10963" y="3874451"/>
              <a:ext cx="1030679" cy="59413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Conector de seta reta 23">
              <a:extLst>
                <a:ext uri="{FF2B5EF4-FFF2-40B4-BE49-F238E27FC236}">
                  <a16:creationId xmlns:a16="http://schemas.microsoft.com/office/drawing/2014/main" id="{F58898EF-465C-4003-9901-EC83A7DEE05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627784" y="4685263"/>
              <a:ext cx="3671868" cy="782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26" name="Conector de seta reta 29">
              <a:extLst>
                <a:ext uri="{FF2B5EF4-FFF2-40B4-BE49-F238E27FC236}">
                  <a16:creationId xmlns:a16="http://schemas.microsoft.com/office/drawing/2014/main" id="{B8A9BDEA-CCAF-46F8-86C9-FC0D69D569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86499" y="4375436"/>
              <a:ext cx="590040" cy="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ext Box 39">
              <a:extLst>
                <a:ext uri="{FF2B5EF4-FFF2-40B4-BE49-F238E27FC236}">
                  <a16:creationId xmlns:a16="http://schemas.microsoft.com/office/drawing/2014/main" id="{FEB7C828-E3DA-4CEE-AEDC-095CE803F8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1454" y="4731870"/>
              <a:ext cx="2711080" cy="25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Trajetória do objeto</a:t>
              </a:r>
            </a:p>
          </p:txBody>
        </p:sp>
        <p:sp>
          <p:nvSpPr>
            <p:cNvPr id="28" name="Text Box 39">
              <a:extLst>
                <a:ext uri="{FF2B5EF4-FFF2-40B4-BE49-F238E27FC236}">
                  <a16:creationId xmlns:a16="http://schemas.microsoft.com/office/drawing/2014/main" id="{27881744-CF94-4A1C-BB1A-1132BC316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9334" y="3178388"/>
              <a:ext cx="2610205" cy="25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Feixe de Doppler emitido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A80B5F92-D2E9-47BB-819C-48307DBAECB7}"/>
                </a:ext>
              </a:extLst>
            </p:cNvPr>
            <p:cNvSpPr txBox="1"/>
            <p:nvPr/>
          </p:nvSpPr>
          <p:spPr>
            <a:xfrm>
              <a:off x="3184728" y="4202353"/>
              <a:ext cx="337565" cy="34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θ</a:t>
              </a:r>
              <a:endPara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30" name="Conector de seta reta 42">
              <a:extLst>
                <a:ext uri="{FF2B5EF4-FFF2-40B4-BE49-F238E27FC236}">
                  <a16:creationId xmlns:a16="http://schemas.microsoft.com/office/drawing/2014/main" id="{974C4269-C219-49A9-A96E-F7E96B01532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87018" y="3476392"/>
              <a:ext cx="376611" cy="643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" name="Text Box 39">
              <a:extLst>
                <a:ext uri="{FF2B5EF4-FFF2-40B4-BE49-F238E27FC236}">
                  <a16:creationId xmlns:a16="http://schemas.microsoft.com/office/drawing/2014/main" id="{ABB58BDE-30CA-48EB-A409-F032E29FCF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6868" y="3666511"/>
              <a:ext cx="2481024" cy="43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Direção e  Sentido do fluxo</a:t>
              </a:r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EC52B731-86E7-48F4-B078-DE87A6A3BFE5}"/>
                </a:ext>
              </a:extLst>
            </p:cNvPr>
            <p:cNvSpPr/>
            <p:nvPr/>
          </p:nvSpPr>
          <p:spPr bwMode="auto">
            <a:xfrm>
              <a:off x="3522294" y="4231083"/>
              <a:ext cx="185610" cy="462002"/>
            </a:xfrm>
            <a:custGeom>
              <a:avLst/>
              <a:gdLst>
                <a:gd name="connsiteX0" fmla="*/ 181185 w 181185"/>
                <a:gd name="connsiteY0" fmla="*/ 0 h 546847"/>
                <a:gd name="connsiteX1" fmla="*/ 28785 w 181185"/>
                <a:gd name="connsiteY1" fmla="*/ 107576 h 546847"/>
                <a:gd name="connsiteX2" fmla="*/ 1891 w 181185"/>
                <a:gd name="connsiteY2" fmla="*/ 322729 h 546847"/>
                <a:gd name="connsiteX3" fmla="*/ 55679 w 181185"/>
                <a:gd name="connsiteY3" fmla="*/ 466165 h 546847"/>
                <a:gd name="connsiteX4" fmla="*/ 91538 w 181185"/>
                <a:gd name="connsiteY4" fmla="*/ 546847 h 546847"/>
                <a:gd name="connsiteX0" fmla="*/ 180445 w 180445"/>
                <a:gd name="connsiteY0" fmla="*/ 0 h 546847"/>
                <a:gd name="connsiteX1" fmla="*/ 28045 w 180445"/>
                <a:gd name="connsiteY1" fmla="*/ 107576 h 546847"/>
                <a:gd name="connsiteX2" fmla="*/ 1151 w 180445"/>
                <a:gd name="connsiteY2" fmla="*/ 322729 h 546847"/>
                <a:gd name="connsiteX3" fmla="*/ 44348 w 180445"/>
                <a:gd name="connsiteY3" fmla="*/ 466165 h 546847"/>
                <a:gd name="connsiteX4" fmla="*/ 90798 w 180445"/>
                <a:gd name="connsiteY4" fmla="*/ 546847 h 546847"/>
                <a:gd name="connsiteX0" fmla="*/ 179700 w 179700"/>
                <a:gd name="connsiteY0" fmla="*/ 0 h 546847"/>
                <a:gd name="connsiteX1" fmla="*/ 27300 w 179700"/>
                <a:gd name="connsiteY1" fmla="*/ 107576 h 546847"/>
                <a:gd name="connsiteX2" fmla="*/ 22246 w 179700"/>
                <a:gd name="connsiteY2" fmla="*/ 164168 h 546847"/>
                <a:gd name="connsiteX3" fmla="*/ 406 w 179700"/>
                <a:gd name="connsiteY3" fmla="*/ 322729 h 546847"/>
                <a:gd name="connsiteX4" fmla="*/ 43603 w 179700"/>
                <a:gd name="connsiteY4" fmla="*/ 466165 h 546847"/>
                <a:gd name="connsiteX5" fmla="*/ 90053 w 179700"/>
                <a:gd name="connsiteY5" fmla="*/ 546847 h 546847"/>
                <a:gd name="connsiteX0" fmla="*/ 179700 w 179700"/>
                <a:gd name="connsiteY0" fmla="*/ 0 h 546847"/>
                <a:gd name="connsiteX1" fmla="*/ 44952 w 179700"/>
                <a:gd name="connsiteY1" fmla="*/ 104045 h 546847"/>
                <a:gd name="connsiteX2" fmla="*/ 22246 w 179700"/>
                <a:gd name="connsiteY2" fmla="*/ 164168 h 546847"/>
                <a:gd name="connsiteX3" fmla="*/ 406 w 179700"/>
                <a:gd name="connsiteY3" fmla="*/ 322729 h 546847"/>
                <a:gd name="connsiteX4" fmla="*/ 43603 w 179700"/>
                <a:gd name="connsiteY4" fmla="*/ 466165 h 546847"/>
                <a:gd name="connsiteX5" fmla="*/ 90053 w 179700"/>
                <a:gd name="connsiteY5" fmla="*/ 546847 h 546847"/>
                <a:gd name="connsiteX0" fmla="*/ 179700 w 179700"/>
                <a:gd name="connsiteY0" fmla="*/ 0 h 546847"/>
                <a:gd name="connsiteX1" fmla="*/ 55543 w 179700"/>
                <a:gd name="connsiteY1" fmla="*/ 107575 h 546847"/>
                <a:gd name="connsiteX2" fmla="*/ 22246 w 179700"/>
                <a:gd name="connsiteY2" fmla="*/ 164168 h 546847"/>
                <a:gd name="connsiteX3" fmla="*/ 406 w 179700"/>
                <a:gd name="connsiteY3" fmla="*/ 322729 h 546847"/>
                <a:gd name="connsiteX4" fmla="*/ 43603 w 179700"/>
                <a:gd name="connsiteY4" fmla="*/ 466165 h 546847"/>
                <a:gd name="connsiteX5" fmla="*/ 90053 w 179700"/>
                <a:gd name="connsiteY5" fmla="*/ 546847 h 5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700" h="546847">
                  <a:moveTo>
                    <a:pt x="179700" y="0"/>
                  </a:moveTo>
                  <a:cubicBezTo>
                    <a:pt x="118441" y="26894"/>
                    <a:pt x="81785" y="80214"/>
                    <a:pt x="55543" y="107575"/>
                  </a:cubicBezTo>
                  <a:cubicBezTo>
                    <a:pt x="29301" y="134936"/>
                    <a:pt x="26728" y="128309"/>
                    <a:pt x="22246" y="164168"/>
                  </a:cubicBezTo>
                  <a:cubicBezTo>
                    <a:pt x="17764" y="200027"/>
                    <a:pt x="-3153" y="272396"/>
                    <a:pt x="406" y="322729"/>
                  </a:cubicBezTo>
                  <a:cubicBezTo>
                    <a:pt x="3965" y="373062"/>
                    <a:pt x="28662" y="428812"/>
                    <a:pt x="43603" y="466165"/>
                  </a:cubicBezTo>
                  <a:cubicBezTo>
                    <a:pt x="58544" y="503518"/>
                    <a:pt x="79594" y="525182"/>
                    <a:pt x="90053" y="546847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89429972-8F2F-4E87-8B16-DE9BEC4D2BE4}"/>
                </a:ext>
              </a:extLst>
            </p:cNvPr>
            <p:cNvGrpSpPr/>
            <p:nvPr/>
          </p:nvGrpSpPr>
          <p:grpSpPr>
            <a:xfrm>
              <a:off x="4427984" y="4080404"/>
              <a:ext cx="1519227" cy="499126"/>
              <a:chOff x="7156914" y="1635289"/>
              <a:chExt cx="1143428" cy="414810"/>
            </a:xfrm>
          </p:grpSpPr>
          <p:sp>
            <p:nvSpPr>
              <p:cNvPr id="35" name="AutoShape 3">
                <a:extLst>
                  <a:ext uri="{FF2B5EF4-FFF2-40B4-BE49-F238E27FC236}">
                    <a16:creationId xmlns:a16="http://schemas.microsoft.com/office/drawing/2014/main" id="{69342118-D636-4A15-82EA-675010F92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521223" y="1270980"/>
                <a:ext cx="414810" cy="1143428"/>
              </a:xfrm>
              <a:prstGeom prst="can">
                <a:avLst>
                  <a:gd name="adj" fmla="val 39353"/>
                </a:avLst>
              </a:prstGeom>
              <a:gradFill rotWithShape="1">
                <a:gsLst>
                  <a:gs pos="0">
                    <a:srgbClr val="761800"/>
                  </a:gs>
                  <a:gs pos="50000">
                    <a:srgbClr val="FF3300"/>
                  </a:gs>
                  <a:gs pos="100000">
                    <a:srgbClr val="761800"/>
                  </a:gs>
                </a:gsLst>
                <a:lin ang="0" scaled="1"/>
              </a:gradFill>
              <a:ln w="2857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</p:spPr>
            <p:txBody>
              <a:bodyPr vert="eaVert" wrap="none" lIns="92075" tIns="46038" rIns="92075" bIns="46038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6" name="Line 105">
                <a:extLst>
                  <a:ext uri="{FF2B5EF4-FFF2-40B4-BE49-F238E27FC236}">
                    <a16:creationId xmlns:a16="http://schemas.microsoft.com/office/drawing/2014/main" id="{900B6689-DA22-4EE1-9791-A18DF5D6F0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83552" y="1854567"/>
                <a:ext cx="401199" cy="3913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34" name="Text Box 39">
              <a:extLst>
                <a:ext uri="{FF2B5EF4-FFF2-40B4-BE49-F238E27FC236}">
                  <a16:creationId xmlns:a16="http://schemas.microsoft.com/office/drawing/2014/main" id="{EF530C18-E60D-41A8-ABC2-700BCDAC4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0830" y="4180168"/>
              <a:ext cx="625447" cy="25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Vaso</a:t>
              </a:r>
              <a:endPara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E073103-31E1-4F90-A632-8F26C0E7B9D1}"/>
              </a:ext>
            </a:extLst>
          </p:cNvPr>
          <p:cNvSpPr txBox="1"/>
          <p:nvPr/>
        </p:nvSpPr>
        <p:spPr>
          <a:xfrm>
            <a:off x="930769" y="5063257"/>
            <a:ext cx="336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Θ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ângulo de </a:t>
            </a: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insonação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C45531A-031E-A3FA-3633-5523A8A63F65}"/>
              </a:ext>
            </a:extLst>
          </p:cNvPr>
          <p:cNvGrpSpPr/>
          <p:nvPr/>
        </p:nvGrpSpPr>
        <p:grpSpPr>
          <a:xfrm>
            <a:off x="5802291" y="2442539"/>
            <a:ext cx="6078537" cy="3806576"/>
            <a:chOff x="5802291" y="2909534"/>
            <a:chExt cx="6078537" cy="3806576"/>
          </a:xfrm>
        </p:grpSpPr>
        <p:grpSp>
          <p:nvGrpSpPr>
            <p:cNvPr id="33795" name="Grupo 15">
              <a:extLst>
                <a:ext uri="{FF2B5EF4-FFF2-40B4-BE49-F238E27FC236}">
                  <a16:creationId xmlns:a16="http://schemas.microsoft.com/office/drawing/2014/main" id="{89C621F8-51AC-9966-7422-4067FC2863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2291" y="2947261"/>
              <a:ext cx="6078537" cy="3768849"/>
              <a:chOff x="3767059" y="2430527"/>
              <a:chExt cx="6078538" cy="3679825"/>
            </a:xfrm>
          </p:grpSpPr>
          <p:pic>
            <p:nvPicPr>
              <p:cNvPr id="33796" name="Imagem 2">
                <a:extLst>
                  <a:ext uri="{FF2B5EF4-FFF2-40B4-BE49-F238E27FC236}">
                    <a16:creationId xmlns:a16="http://schemas.microsoft.com/office/drawing/2014/main" id="{9B54369C-C4D5-602A-8D59-601AE8D9E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36" b="3719"/>
              <a:stretch>
                <a:fillRect/>
              </a:stretch>
            </p:blipFill>
            <p:spPr bwMode="auto">
              <a:xfrm>
                <a:off x="3767059" y="2430527"/>
                <a:ext cx="6078538" cy="3679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3797" name="Conector reto 28">
                <a:extLst>
                  <a:ext uri="{FF2B5EF4-FFF2-40B4-BE49-F238E27FC236}">
                    <a16:creationId xmlns:a16="http://schemas.microsoft.com/office/drawing/2014/main" id="{E1A83A99-1BBE-B7FC-5B9E-B7BEF00286D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505497" y="2725803"/>
                <a:ext cx="444500" cy="165735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798" name="Conector reto 29">
                <a:extLst>
                  <a:ext uri="{FF2B5EF4-FFF2-40B4-BE49-F238E27FC236}">
                    <a16:creationId xmlns:a16="http://schemas.microsoft.com/office/drawing/2014/main" id="{DC8E5394-0236-DF0F-8738-3C92C45FA38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229272" y="3257616"/>
                <a:ext cx="1008062" cy="404812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6AC07984-8CA7-4035-7AD0-00E134C2DB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6162" y="3037486"/>
                <a:ext cx="576263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t-BR" altLang="pt-BR" sz="1800" dirty="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53⁰</a:t>
                </a:r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A30F455E-02A2-5B28-4F2F-AF3F150A5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0470" y="3474372"/>
                <a:ext cx="171311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fontAlgn="auto" hangingPunct="1"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r>
                  <a:rPr lang="pt-BR" altLang="x-none" sz="1800" kern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Régua de cinesia</a:t>
                </a:r>
              </a:p>
              <a:p>
                <a:pPr algn="ctr"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pt-BR" altLang="x-none" sz="1800" kern="0" dirty="0">
                    <a:solidFill>
                      <a:srgbClr val="FFFFFF"/>
                    </a:solidFill>
                  </a:rPr>
                  <a:t> </a:t>
                </a:r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949F444C-DD75-CFD8-3184-6E0EACA94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4019" y="4097079"/>
                <a:ext cx="7553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t-BR" altLang="pt-BR" sz="16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Steer</a:t>
                </a:r>
                <a:r>
                  <a:rPr lang="pt-BR" altLang="pt-BR" sz="1600" dirty="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cxnSp>
          <p:nvCxnSpPr>
            <p:cNvPr id="43" name="Conector de seta reta 29">
              <a:extLst>
                <a:ext uri="{FF2B5EF4-FFF2-40B4-BE49-F238E27FC236}">
                  <a16:creationId xmlns:a16="http://schemas.microsoft.com/office/drawing/2014/main" id="{7791D2A4-026D-4006-ABAC-A484104F677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98309" y="4300101"/>
              <a:ext cx="632753" cy="30632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7" name="Conector de seta reta 29">
              <a:extLst>
                <a:ext uri="{FF2B5EF4-FFF2-40B4-BE49-F238E27FC236}">
                  <a16:creationId xmlns:a16="http://schemas.microsoft.com/office/drawing/2014/main" id="{96F7850E-FEBB-4818-8D89-98F467383D4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337974" y="4177591"/>
              <a:ext cx="672135" cy="834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203F54FF-A42B-4639-94A9-03CA16A00A7D}"/>
                </a:ext>
              </a:extLst>
            </p:cNvPr>
            <p:cNvSpPr/>
            <p:nvPr/>
          </p:nvSpPr>
          <p:spPr>
            <a:xfrm>
              <a:off x="9889791" y="2909534"/>
              <a:ext cx="398584" cy="44156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211536F-550A-4F23-8C61-8E193CB9D78D}"/>
              </a:ext>
            </a:extLst>
          </p:cNvPr>
          <p:cNvSpPr txBox="1"/>
          <p:nvPr/>
        </p:nvSpPr>
        <p:spPr>
          <a:xfrm>
            <a:off x="7298191" y="6225681"/>
            <a:ext cx="320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Régua de cinesia: velocidade</a:t>
            </a:r>
            <a:endParaRPr kumimoji="0" lang="pt-BR" sz="1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m 4">
            <a:extLst>
              <a:ext uri="{FF2B5EF4-FFF2-40B4-BE49-F238E27FC236}">
                <a16:creationId xmlns:a16="http://schemas.microsoft.com/office/drawing/2014/main" id="{8B4F1366-454A-E397-70E1-B0A57651E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CF143B8-3980-525B-3EE3-27F5CA9DC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50" y="3805238"/>
            <a:ext cx="849313" cy="3381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x-none" sz="1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 100</a:t>
            </a:r>
          </a:p>
        </p:txBody>
      </p:sp>
      <p:sp>
        <p:nvSpPr>
          <p:cNvPr id="19" name="Line 5">
            <a:extLst>
              <a:ext uri="{FF2B5EF4-FFF2-40B4-BE49-F238E27FC236}">
                <a16:creationId xmlns:a16="http://schemas.microsoft.com/office/drawing/2014/main" id="{7CFFCAC8-FD8C-4008-E280-04D94EB87F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9738" y="3849688"/>
            <a:ext cx="360362" cy="49847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29769FF-6E42-7271-6DDC-FE82127FB008}"/>
              </a:ext>
            </a:extLst>
          </p:cNvPr>
          <p:cNvSpPr/>
          <p:nvPr/>
        </p:nvSpPr>
        <p:spPr>
          <a:xfrm>
            <a:off x="6047581" y="-78005"/>
            <a:ext cx="6004718" cy="12926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Considerações finais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14" name="CaixaDeTexto 11">
            <a:extLst>
              <a:ext uri="{FF2B5EF4-FFF2-40B4-BE49-F238E27FC236}">
                <a16:creationId xmlns:a16="http://schemas.microsoft.com/office/drawing/2014/main" id="{0E5D25C4-1CE7-EAFF-E9AC-8C9776D18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6103938"/>
            <a:ext cx="23987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 PD excessivo</a:t>
            </a:r>
          </a:p>
        </p:txBody>
      </p:sp>
      <p:sp>
        <p:nvSpPr>
          <p:cNvPr id="29715" name="CaixaDeTexto 34">
            <a:extLst>
              <a:ext uri="{FF2B5EF4-FFF2-40B4-BE49-F238E27FC236}">
                <a16:creationId xmlns:a16="http://schemas.microsoft.com/office/drawing/2014/main" id="{193588A4-BD3F-073D-C46D-02A1C6B48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6099175"/>
            <a:ext cx="23574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 ajustado</a:t>
            </a:r>
          </a:p>
        </p:txBody>
      </p:sp>
      <p:sp>
        <p:nvSpPr>
          <p:cNvPr id="29716" name="CaixaDeTexto 11">
            <a:extLst>
              <a:ext uri="{FF2B5EF4-FFF2-40B4-BE49-F238E27FC236}">
                <a16:creationId xmlns:a16="http://schemas.microsoft.com/office/drawing/2014/main" id="{E1C9BA39-C118-D7C7-1713-94D45837B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088" y="4094163"/>
            <a:ext cx="1298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52  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BA5C31F-1CA5-B25C-F39E-A322D079E2E0}"/>
              </a:ext>
            </a:extLst>
          </p:cNvPr>
          <p:cNvSpPr/>
          <p:nvPr/>
        </p:nvSpPr>
        <p:spPr>
          <a:xfrm>
            <a:off x="6047581" y="1214657"/>
            <a:ext cx="6004718" cy="8463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2C8EBB2-10F5-97FE-F05D-EE0652B5D485}"/>
              </a:ext>
            </a:extLst>
          </p:cNvPr>
          <p:cNvSpPr/>
          <p:nvPr/>
        </p:nvSpPr>
        <p:spPr>
          <a:xfrm>
            <a:off x="6047581" y="1154508"/>
            <a:ext cx="6004718" cy="373826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altLang="pt-BR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Doppler é uma ferramenta determinante e imprescindível na avaliação ultrassonográfica vascular.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altLang="pt-BR" sz="22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altLang="pt-BR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Quando desajustado, pode fornecer interpretação errada dos sinais obtidos e consequentes erros diagnósticos.</a:t>
            </a:r>
          </a:p>
        </p:txBody>
      </p:sp>
      <p:sp>
        <p:nvSpPr>
          <p:cNvPr id="14" name="CaixaDeTexto 8">
            <a:extLst>
              <a:ext uri="{FF2B5EF4-FFF2-40B4-BE49-F238E27FC236}">
                <a16:creationId xmlns:a16="http://schemas.microsoft.com/office/drawing/2014/main" id="{1BCBE54E-9772-DFB2-DDFE-F3733980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73" y="5295148"/>
            <a:ext cx="2251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Filtro de parede  alto </a:t>
            </a:r>
          </a:p>
        </p:txBody>
      </p:sp>
      <p:sp>
        <p:nvSpPr>
          <p:cNvPr id="16" name="CaixaDeTexto 9">
            <a:extLst>
              <a:ext uri="{FF2B5EF4-FFF2-40B4-BE49-F238E27FC236}">
                <a16:creationId xmlns:a16="http://schemas.microsoft.com/office/drawing/2014/main" id="{DECECC0E-DEB6-A81C-8B61-6ED3D0CBC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623" y="5295148"/>
            <a:ext cx="2779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Filtro de parede  ajustado </a:t>
            </a:r>
          </a:p>
        </p:txBody>
      </p:sp>
      <p:sp>
        <p:nvSpPr>
          <p:cNvPr id="18" name="Retângulo 12">
            <a:extLst>
              <a:ext uri="{FF2B5EF4-FFF2-40B4-BE49-F238E27FC236}">
                <a16:creationId xmlns:a16="http://schemas.microsoft.com/office/drawing/2014/main" id="{7C83B8E8-0253-FCED-1D7A-3CC85738B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448" y="3045661"/>
            <a:ext cx="137318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F0</a:t>
            </a:r>
            <a:endParaRPr lang="pt-BR" altLang="pt-BR" sz="2000" dirty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C3E0E13-084B-6EF1-2162-F1C40C972936}"/>
              </a:ext>
            </a:extLst>
          </p:cNvPr>
          <p:cNvSpPr/>
          <p:nvPr/>
        </p:nvSpPr>
        <p:spPr>
          <a:xfrm>
            <a:off x="446314" y="3366848"/>
            <a:ext cx="5558404" cy="21378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altLang="pt-BR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conhecimento de seus parâmetros é essencial para um exame adequado e preciso.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altLang="pt-BR" sz="22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24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m 4">
            <a:extLst>
              <a:ext uri="{FF2B5EF4-FFF2-40B4-BE49-F238E27FC236}">
                <a16:creationId xmlns:a16="http://schemas.microsoft.com/office/drawing/2014/main" id="{8B4F1366-454A-E397-70E1-B0A57651E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CF143B8-3980-525B-3EE3-27F5CA9DC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50" y="3805238"/>
            <a:ext cx="849313" cy="3381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x-none" sz="1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 100</a:t>
            </a:r>
          </a:p>
        </p:txBody>
      </p:sp>
      <p:sp>
        <p:nvSpPr>
          <p:cNvPr id="19" name="Line 5">
            <a:extLst>
              <a:ext uri="{FF2B5EF4-FFF2-40B4-BE49-F238E27FC236}">
                <a16:creationId xmlns:a16="http://schemas.microsoft.com/office/drawing/2014/main" id="{7CFFCAC8-FD8C-4008-E280-04D94EB87F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9738" y="3849688"/>
            <a:ext cx="360362" cy="49847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29769FF-6E42-7271-6DDC-FE82127FB008}"/>
              </a:ext>
            </a:extLst>
          </p:cNvPr>
          <p:cNvSpPr/>
          <p:nvPr/>
        </p:nvSpPr>
        <p:spPr>
          <a:xfrm>
            <a:off x="5907880" y="0"/>
            <a:ext cx="6004718" cy="12926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Referências bibliográficas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14" name="CaixaDeTexto 11">
            <a:extLst>
              <a:ext uri="{FF2B5EF4-FFF2-40B4-BE49-F238E27FC236}">
                <a16:creationId xmlns:a16="http://schemas.microsoft.com/office/drawing/2014/main" id="{0E5D25C4-1CE7-EAFF-E9AC-8C9776D18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6103938"/>
            <a:ext cx="23987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 PD excessivo</a:t>
            </a:r>
          </a:p>
        </p:txBody>
      </p:sp>
      <p:sp>
        <p:nvSpPr>
          <p:cNvPr id="29715" name="CaixaDeTexto 34">
            <a:extLst>
              <a:ext uri="{FF2B5EF4-FFF2-40B4-BE49-F238E27FC236}">
                <a16:creationId xmlns:a16="http://schemas.microsoft.com/office/drawing/2014/main" id="{193588A4-BD3F-073D-C46D-02A1C6B48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6099175"/>
            <a:ext cx="23574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 ajustado</a:t>
            </a:r>
          </a:p>
        </p:txBody>
      </p:sp>
      <p:sp>
        <p:nvSpPr>
          <p:cNvPr id="29716" name="CaixaDeTexto 11">
            <a:extLst>
              <a:ext uri="{FF2B5EF4-FFF2-40B4-BE49-F238E27FC236}">
                <a16:creationId xmlns:a16="http://schemas.microsoft.com/office/drawing/2014/main" id="{E1C9BA39-C118-D7C7-1713-94D45837B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088" y="4094163"/>
            <a:ext cx="1298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52  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BA5C31F-1CA5-B25C-F39E-A322D079E2E0}"/>
              </a:ext>
            </a:extLst>
          </p:cNvPr>
          <p:cNvSpPr/>
          <p:nvPr/>
        </p:nvSpPr>
        <p:spPr>
          <a:xfrm>
            <a:off x="6047581" y="1214657"/>
            <a:ext cx="6004718" cy="8463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pt-BR" altLang="pt-B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8">
            <a:extLst>
              <a:ext uri="{FF2B5EF4-FFF2-40B4-BE49-F238E27FC236}">
                <a16:creationId xmlns:a16="http://schemas.microsoft.com/office/drawing/2014/main" id="{1BCBE54E-9772-DFB2-DDFE-F3733980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73" y="5295148"/>
            <a:ext cx="2251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Filtro de parede  alto </a:t>
            </a:r>
          </a:p>
        </p:txBody>
      </p:sp>
      <p:sp>
        <p:nvSpPr>
          <p:cNvPr id="16" name="CaixaDeTexto 9">
            <a:extLst>
              <a:ext uri="{FF2B5EF4-FFF2-40B4-BE49-F238E27FC236}">
                <a16:creationId xmlns:a16="http://schemas.microsoft.com/office/drawing/2014/main" id="{DECECC0E-DEB6-A81C-8B61-6ED3D0CBC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623" y="5295148"/>
            <a:ext cx="2779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Filtro de parede  ajustado </a:t>
            </a:r>
          </a:p>
        </p:txBody>
      </p:sp>
      <p:sp>
        <p:nvSpPr>
          <p:cNvPr id="18" name="Retângulo 12">
            <a:extLst>
              <a:ext uri="{FF2B5EF4-FFF2-40B4-BE49-F238E27FC236}">
                <a16:creationId xmlns:a16="http://schemas.microsoft.com/office/drawing/2014/main" id="{7C83B8E8-0253-FCED-1D7A-3CC85738B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448" y="3045661"/>
            <a:ext cx="137318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F0</a:t>
            </a:r>
            <a:endParaRPr lang="pt-BR" altLang="pt-BR" sz="2000" dirty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767E380-4596-4306-96F7-3761C3A78547}"/>
              </a:ext>
            </a:extLst>
          </p:cNvPr>
          <p:cNvSpPr txBox="1"/>
          <p:nvPr/>
        </p:nvSpPr>
        <p:spPr>
          <a:xfrm>
            <a:off x="4123613" y="1479705"/>
            <a:ext cx="8136904" cy="439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buFont typeface="+mj-lt"/>
              <a:buAutoNum type="arabicPeriod"/>
              <a:defRPr/>
            </a:pPr>
            <a:r>
              <a:rPr lang="pt-BR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Freitas P. Ultrassonografia vascular: sistematização de exame. </a:t>
            </a:r>
            <a:r>
              <a:rPr lang="pt-BR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Fatesa</a:t>
            </a:r>
            <a:r>
              <a:rPr lang="pt-BR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/EURP; 2018 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  <a:defRPr/>
            </a:pPr>
            <a:endParaRPr lang="pt-BR" b="1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b="1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Pellerito</a:t>
            </a:r>
            <a:r>
              <a:rPr lang="pt-BR" b="1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JS.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Introdução à Ultrassonografia Vascular Tradução da 5ª edição. Elsevier</a:t>
            </a:r>
            <a:r>
              <a:rPr lang="pt-BR" b="1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2005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b="1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Engelhorn</a:t>
            </a:r>
            <a:r>
              <a:rPr lang="pt-BR" b="1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CA, Filho DM, Barros FS, Coelho N.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Guia Prático de Ultrassonografia. </a:t>
            </a: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DiLivros</a:t>
            </a:r>
            <a:r>
              <a:rPr lang="pt-BR" b="1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2016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b="1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Brito CJ.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Cirurgia Vascular, </a:t>
            </a: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Endovascular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angiologia. </a:t>
            </a: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Revinter</a:t>
            </a:r>
            <a:r>
              <a:rPr lang="pt-BR" b="1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b="1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Ventura C.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Ultrassonografia Vascular – Correlação com </a:t>
            </a: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Angiotomografia</a:t>
            </a:r>
            <a:r>
              <a:rPr lang="pt-BR" b="1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t-BR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Revinter</a:t>
            </a:r>
            <a:r>
              <a:rPr lang="pt-BR" dirty="0">
                <a:solidFill>
                  <a:prstClr val="black">
                    <a:lumMod val="95000"/>
                    <a:lumOff val="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2012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307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9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m 4">
            <a:extLst>
              <a:ext uri="{FF2B5EF4-FFF2-40B4-BE49-F238E27FC236}">
                <a16:creationId xmlns:a16="http://schemas.microsoft.com/office/drawing/2014/main" id="{9361B0C3-25E0-7297-F932-91865162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E5BD1C1-871F-C486-351E-383260045EEE}"/>
              </a:ext>
            </a:extLst>
          </p:cNvPr>
          <p:cNvSpPr/>
          <p:nvPr/>
        </p:nvSpPr>
        <p:spPr>
          <a:xfrm>
            <a:off x="5658310" y="1073140"/>
            <a:ext cx="630108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x-none" sz="24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Considerações:</a:t>
            </a:r>
          </a:p>
          <a:p>
            <a:pPr marL="800100" lvl="1" indent="-34290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x-none" sz="24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Tipo de exame</a:t>
            </a:r>
          </a:p>
          <a:p>
            <a:pPr marL="800100" lvl="1" indent="-34290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x-none" sz="24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Biotipo do paciente</a:t>
            </a:r>
          </a:p>
          <a:p>
            <a:pPr marL="800100" lvl="1" indent="-34290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x-none" sz="24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Anatomia vascular</a:t>
            </a:r>
          </a:p>
          <a:p>
            <a:pPr marL="800100" lvl="1" indent="-34290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x-none" sz="24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Transdutor: Linear ou Convexo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0F42D660-E90C-FFCC-7D9A-D25436D22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023931"/>
              </p:ext>
            </p:extLst>
          </p:nvPr>
        </p:nvGraphicFramePr>
        <p:xfrm>
          <a:off x="3391872" y="4151921"/>
          <a:ext cx="8475663" cy="1638905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3866067471"/>
                    </a:ext>
                  </a:extLst>
                </a:gridCol>
                <a:gridCol w="1349375">
                  <a:extLst>
                    <a:ext uri="{9D8B030D-6E8A-4147-A177-3AD203B41FA5}">
                      <a16:colId xmlns:a16="http://schemas.microsoft.com/office/drawing/2014/main" val="3670210869"/>
                    </a:ext>
                  </a:extLst>
                </a:gridCol>
                <a:gridCol w="1687513">
                  <a:extLst>
                    <a:ext uri="{9D8B030D-6E8A-4147-A177-3AD203B41FA5}">
                      <a16:colId xmlns:a16="http://schemas.microsoft.com/office/drawing/2014/main" val="3740940402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3118014555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1877912457"/>
                    </a:ext>
                  </a:extLst>
                </a:gridCol>
              </a:tblGrid>
              <a:tr h="72231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Resolução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axial</a:t>
                      </a: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Comprimento onda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Profundidade</a:t>
                      </a: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Atenuação do sinal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Doppler</a:t>
                      </a: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280252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Frequência Alta</a:t>
                      </a:r>
                      <a:endParaRPr kumimoji="0" lang="pt-BR" altLang="pt-BR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03260"/>
                  </a:ext>
                </a:extLst>
              </a:tr>
              <a:tr h="40798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Frequência  baixa</a:t>
                      </a:r>
                      <a:endParaRPr kumimoji="0" lang="pt-BR" altLang="pt-BR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1447" marR="51447" marT="25702" marB="2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34086"/>
                  </a:ext>
                </a:extLst>
              </a:tr>
            </a:tbl>
          </a:graphicData>
        </a:graphic>
      </p:graphicFrame>
      <p:sp>
        <p:nvSpPr>
          <p:cNvPr id="8" name="CaixaDeTexto 1">
            <a:extLst>
              <a:ext uri="{FF2B5EF4-FFF2-40B4-BE49-F238E27FC236}">
                <a16:creationId xmlns:a16="http://schemas.microsoft.com/office/drawing/2014/main" id="{6EE38E68-C781-3AB8-30A6-DFBD798AD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7581" y="3798425"/>
            <a:ext cx="1774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x-none" sz="2000" kern="0" dirty="0">
                <a:latin typeface="+mn-lt"/>
              </a:rPr>
              <a:t>Regra básica</a:t>
            </a:r>
          </a:p>
        </p:txBody>
      </p:sp>
      <p:cxnSp>
        <p:nvCxnSpPr>
          <p:cNvPr id="16415" name="Conector Reto 2">
            <a:extLst>
              <a:ext uri="{FF2B5EF4-FFF2-40B4-BE49-F238E27FC236}">
                <a16:creationId xmlns:a16="http://schemas.microsoft.com/office/drawing/2014/main" id="{C498AC2C-DD4D-0A81-5825-FC571E5EDDE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5348" y="4156910"/>
            <a:ext cx="1728788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Seta para Cima 10">
            <a:extLst>
              <a:ext uri="{FF2B5EF4-FFF2-40B4-BE49-F238E27FC236}">
                <a16:creationId xmlns:a16="http://schemas.microsoft.com/office/drawing/2014/main" id="{C34E0DAC-6F05-BE2D-19CE-7CA255D19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064" y="5058207"/>
            <a:ext cx="134937" cy="177800"/>
          </a:xfrm>
          <a:prstGeom prst="upArrow">
            <a:avLst>
              <a:gd name="adj1" fmla="val 50000"/>
              <a:gd name="adj2" fmla="val 49778"/>
            </a:avLst>
          </a:pr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9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Seta para Cima 11">
            <a:extLst>
              <a:ext uri="{FF2B5EF4-FFF2-40B4-BE49-F238E27FC236}">
                <a16:creationId xmlns:a16="http://schemas.microsoft.com/office/drawing/2014/main" id="{2E5909CC-282D-07A8-C76A-E78C3F10FD4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357171" y="5028343"/>
            <a:ext cx="138113" cy="190500"/>
          </a:xfrm>
          <a:prstGeom prst="upArrow">
            <a:avLst>
              <a:gd name="adj1" fmla="val 50000"/>
              <a:gd name="adj2" fmla="val 49987"/>
            </a:avLst>
          </a:pr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9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3" name="Seta para Cima 12">
            <a:extLst>
              <a:ext uri="{FF2B5EF4-FFF2-40B4-BE49-F238E27FC236}">
                <a16:creationId xmlns:a16="http://schemas.microsoft.com/office/drawing/2014/main" id="{9E8EA54E-B246-5055-ACFF-399BF06C173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820764" y="5028343"/>
            <a:ext cx="139700" cy="190500"/>
          </a:xfrm>
          <a:prstGeom prst="upArrow">
            <a:avLst>
              <a:gd name="adj1" fmla="val 50000"/>
              <a:gd name="adj2" fmla="val 49419"/>
            </a:avLst>
          </a:pr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9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4" name="Seta para Cima 13">
            <a:extLst>
              <a:ext uri="{FF2B5EF4-FFF2-40B4-BE49-F238E27FC236}">
                <a16:creationId xmlns:a16="http://schemas.microsoft.com/office/drawing/2014/main" id="{59348DF4-B61B-937E-907A-BCE9B4954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3851" y="5092528"/>
            <a:ext cx="134938" cy="177800"/>
          </a:xfrm>
          <a:prstGeom prst="upArrow">
            <a:avLst>
              <a:gd name="adj1" fmla="val 50000"/>
              <a:gd name="adj2" fmla="val 49778"/>
            </a:avLst>
          </a:pr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9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3" name="Seta para Cima 22">
            <a:extLst>
              <a:ext uri="{FF2B5EF4-FFF2-40B4-BE49-F238E27FC236}">
                <a16:creationId xmlns:a16="http://schemas.microsoft.com/office/drawing/2014/main" id="{3520764B-9CE7-F924-86F3-8E53E5091F0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805714" y="5509746"/>
            <a:ext cx="136525" cy="188912"/>
          </a:xfrm>
          <a:prstGeom prst="upArrow">
            <a:avLst>
              <a:gd name="adj1" fmla="val 50000"/>
              <a:gd name="adj2" fmla="val 50147"/>
            </a:avLst>
          </a:pr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9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" name="Seta para Cima 23">
            <a:extLst>
              <a:ext uri="{FF2B5EF4-FFF2-40B4-BE49-F238E27FC236}">
                <a16:creationId xmlns:a16="http://schemas.microsoft.com/office/drawing/2014/main" id="{374B0CB4-8388-09C9-07F1-51D2835C7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409" y="5542230"/>
            <a:ext cx="134938" cy="177800"/>
          </a:xfrm>
          <a:prstGeom prst="upArrow">
            <a:avLst>
              <a:gd name="adj1" fmla="val 50000"/>
              <a:gd name="adj2" fmla="val 49778"/>
            </a:avLst>
          </a:pr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9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" name="Seta para Cima 24">
            <a:extLst>
              <a:ext uri="{FF2B5EF4-FFF2-40B4-BE49-F238E27FC236}">
                <a16:creationId xmlns:a16="http://schemas.microsoft.com/office/drawing/2014/main" id="{65A77089-253C-491D-E0CE-D00DBCA80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8383" y="5542230"/>
            <a:ext cx="134938" cy="177800"/>
          </a:xfrm>
          <a:prstGeom prst="upArrow">
            <a:avLst>
              <a:gd name="adj1" fmla="val 50000"/>
              <a:gd name="adj2" fmla="val 49778"/>
            </a:avLst>
          </a:pr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9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6" name="Seta para Cima 25">
            <a:extLst>
              <a:ext uri="{FF2B5EF4-FFF2-40B4-BE49-F238E27FC236}">
                <a16:creationId xmlns:a16="http://schemas.microsoft.com/office/drawing/2014/main" id="{B06466A2-8EC0-3B2C-2AE4-F327B4B5572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739089" y="5544535"/>
            <a:ext cx="139700" cy="190500"/>
          </a:xfrm>
          <a:prstGeom prst="upArrow">
            <a:avLst>
              <a:gd name="adj1" fmla="val 50000"/>
              <a:gd name="adj2" fmla="val 49419"/>
            </a:avLst>
          </a:pr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9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B0BCB74-92D2-9400-1578-3BF49F6A09B4}"/>
              </a:ext>
            </a:extLst>
          </p:cNvPr>
          <p:cNvSpPr txBox="1"/>
          <p:nvPr/>
        </p:nvSpPr>
        <p:spPr>
          <a:xfrm>
            <a:off x="6096000" y="324465"/>
            <a:ext cx="5771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1) Escolha do transdutor e da frequência do Doppler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6540AA-7EA9-3F47-EB39-07C1780FE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1" b="89813" l="10000" r="90000"/>
                    </a14:imgEffect>
                    <a14:imgEffect>
                      <a14:artisticPhotocopy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5944" r="21591" b="16179"/>
          <a:stretch/>
        </p:blipFill>
        <p:spPr>
          <a:xfrm flipV="1">
            <a:off x="392560" y="3615347"/>
            <a:ext cx="806435" cy="9325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1F33B98-6A7E-3E3D-6442-02C1512E32A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144246">
            <a:off x="1545348" y="3499548"/>
            <a:ext cx="1006209" cy="118132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F630A33-F479-ED99-7DEB-6ED4DD00A425}"/>
              </a:ext>
            </a:extLst>
          </p:cNvPr>
          <p:cNvSpPr txBox="1"/>
          <p:nvPr/>
        </p:nvSpPr>
        <p:spPr>
          <a:xfrm>
            <a:off x="792770" y="3092116"/>
            <a:ext cx="226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Transdutores: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B701D73-9346-91D6-2CBB-537426976E77}"/>
              </a:ext>
            </a:extLst>
          </p:cNvPr>
          <p:cNvSpPr txBox="1"/>
          <p:nvPr/>
        </p:nvSpPr>
        <p:spPr>
          <a:xfrm>
            <a:off x="301069" y="4641106"/>
            <a:ext cx="2637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Linear          Convexo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m 4">
            <a:extLst>
              <a:ext uri="{FF2B5EF4-FFF2-40B4-BE49-F238E27FC236}">
                <a16:creationId xmlns:a16="http://schemas.microsoft.com/office/drawing/2014/main" id="{9361B0C3-25E0-7297-F932-91865162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0BCB74-92D2-9400-1578-3BF49F6A09B4}"/>
              </a:ext>
            </a:extLst>
          </p:cNvPr>
          <p:cNvSpPr txBox="1"/>
          <p:nvPr/>
        </p:nvSpPr>
        <p:spPr>
          <a:xfrm>
            <a:off x="6096000" y="324465"/>
            <a:ext cx="5771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2) Tamanho da caixa do Doppler colorido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FE2357-BBEF-EC26-D4C7-F5336AEB4BB7}"/>
              </a:ext>
            </a:extLst>
          </p:cNvPr>
          <p:cNvSpPr txBox="1"/>
          <p:nvPr/>
        </p:nvSpPr>
        <p:spPr>
          <a:xfrm>
            <a:off x="6021422" y="1260241"/>
            <a:ext cx="5771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Comprimento versus “Frame rate” (taxa de imagem por segundo).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Ocupar no máximo 1/3 da imagem (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látero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-lateral) da tela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38B5507-E138-1010-6E98-68CBD7100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16" y="3058475"/>
            <a:ext cx="3596708" cy="2640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F20C942-D423-1EBD-CE14-4BD4C43BBA3F}"/>
              </a:ext>
            </a:extLst>
          </p:cNvPr>
          <p:cNvSpPr txBox="1"/>
          <p:nvPr/>
        </p:nvSpPr>
        <p:spPr>
          <a:xfrm>
            <a:off x="3654426" y="5783215"/>
            <a:ext cx="2416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/>
              <a:t>Fps</a:t>
            </a:r>
            <a:r>
              <a:rPr lang="pt-BR" sz="2000" dirty="0"/>
              <a:t> = imagem por segundo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096DB052-FB8A-4C00-9A0C-C584FDB00F4C}"/>
              </a:ext>
            </a:extLst>
          </p:cNvPr>
          <p:cNvCxnSpPr>
            <a:cxnSpLocks/>
          </p:cNvCxnSpPr>
          <p:nvPr/>
        </p:nvCxnSpPr>
        <p:spPr>
          <a:xfrm flipH="1">
            <a:off x="3973971" y="1765300"/>
            <a:ext cx="1930643" cy="117548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0E05E751-AA98-4697-B3A8-3363FACB5C90}"/>
              </a:ext>
            </a:extLst>
          </p:cNvPr>
          <p:cNvSpPr/>
          <p:nvPr/>
        </p:nvSpPr>
        <p:spPr>
          <a:xfrm>
            <a:off x="8490822" y="3167336"/>
            <a:ext cx="340242" cy="223283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2CE50A2-6E8D-4AE3-A290-0ADB5A8D8F23}"/>
              </a:ext>
            </a:extLst>
          </p:cNvPr>
          <p:cNvSpPr/>
          <p:nvPr/>
        </p:nvSpPr>
        <p:spPr>
          <a:xfrm>
            <a:off x="193708" y="3016361"/>
            <a:ext cx="3738394" cy="2724740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C24AB59-CC56-AE4D-E621-E3EA87665C81}"/>
              </a:ext>
            </a:extLst>
          </p:cNvPr>
          <p:cNvGrpSpPr/>
          <p:nvPr/>
        </p:nvGrpSpPr>
        <p:grpSpPr>
          <a:xfrm>
            <a:off x="6560405" y="3428999"/>
            <a:ext cx="4742595" cy="3104535"/>
            <a:chOff x="665642" y="2952336"/>
            <a:chExt cx="3557587" cy="2535238"/>
          </a:xfrm>
        </p:grpSpPr>
        <p:pic>
          <p:nvPicPr>
            <p:cNvPr id="4" name="Imagem 18">
              <a:extLst>
                <a:ext uri="{FF2B5EF4-FFF2-40B4-BE49-F238E27FC236}">
                  <a16:creationId xmlns:a16="http://schemas.microsoft.com/office/drawing/2014/main" id="{E8C8F4C3-4FA9-E441-D2C9-ED70658FB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8" t="7951" r="10837" b="8669"/>
            <a:stretch>
              <a:fillRect/>
            </a:stretch>
          </p:blipFill>
          <p:spPr bwMode="auto">
            <a:xfrm>
              <a:off x="665642" y="2952337"/>
              <a:ext cx="3557587" cy="2535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74F424B6-A323-45CD-9793-538846AF60AE}"/>
                </a:ext>
              </a:extLst>
            </p:cNvPr>
            <p:cNvSpPr txBox="1"/>
            <p:nvPr/>
          </p:nvSpPr>
          <p:spPr>
            <a:xfrm>
              <a:off x="1880754" y="5138857"/>
              <a:ext cx="1202473" cy="30160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1/3 da imagem</a:t>
              </a:r>
            </a:p>
          </p:txBody>
        </p:sp>
        <p:pic>
          <p:nvPicPr>
            <p:cNvPr id="1026" name="Picture 2" descr="Escala da régua. sinal de medida. escala para uma régua em centímetros. ferramenta de medida.">
              <a:extLst>
                <a:ext uri="{FF2B5EF4-FFF2-40B4-BE49-F238E27FC236}">
                  <a16:creationId xmlns:a16="http://schemas.microsoft.com/office/drawing/2014/main" id="{2535F260-3750-4106-9C56-98F0ECDA68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932" b="19075"/>
            <a:stretch/>
          </p:blipFill>
          <p:spPr bwMode="auto">
            <a:xfrm>
              <a:off x="665642" y="2952337"/>
              <a:ext cx="3557587" cy="566262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eta: para Baixo 6">
              <a:extLst>
                <a:ext uri="{FF2B5EF4-FFF2-40B4-BE49-F238E27FC236}">
                  <a16:creationId xmlns:a16="http://schemas.microsoft.com/office/drawing/2014/main" id="{DB0E4E72-7145-7D9A-32BA-A46429695744}"/>
                </a:ext>
              </a:extLst>
            </p:cNvPr>
            <p:cNvSpPr/>
            <p:nvPr/>
          </p:nvSpPr>
          <p:spPr>
            <a:xfrm>
              <a:off x="1386823" y="2952337"/>
              <a:ext cx="45719" cy="28313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Seta: para Baixo 9">
              <a:extLst>
                <a:ext uri="{FF2B5EF4-FFF2-40B4-BE49-F238E27FC236}">
                  <a16:creationId xmlns:a16="http://schemas.microsoft.com/office/drawing/2014/main" id="{E437722F-2E9D-220E-B476-12141A2ABAA6}"/>
                </a:ext>
              </a:extLst>
            </p:cNvPr>
            <p:cNvSpPr/>
            <p:nvPr/>
          </p:nvSpPr>
          <p:spPr>
            <a:xfrm>
              <a:off x="2527526" y="2952336"/>
              <a:ext cx="45719" cy="28313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72158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0BCB74-92D2-9400-1578-3BF49F6A09B4}"/>
              </a:ext>
            </a:extLst>
          </p:cNvPr>
          <p:cNvSpPr txBox="1"/>
          <p:nvPr/>
        </p:nvSpPr>
        <p:spPr>
          <a:xfrm>
            <a:off x="6096000" y="324465"/>
            <a:ext cx="5771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3) Linha de base do Doppler colorido e Doppler espectral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FE2357-BBEF-EC26-D4C7-F5336AEB4BB7}"/>
              </a:ext>
            </a:extLst>
          </p:cNvPr>
          <p:cNvSpPr txBox="1"/>
          <p:nvPr/>
        </p:nvSpPr>
        <p:spPr>
          <a:xfrm>
            <a:off x="6559539" y="1280510"/>
            <a:ext cx="5433169" cy="528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Importante referência para o sentido do fluxo;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Convenção: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Aproximação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superior à linha base.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Afastamento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inferior à linha 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6827147-7A1B-483F-BF22-2104F28DA0C8}"/>
              </a:ext>
            </a:extLst>
          </p:cNvPr>
          <p:cNvSpPr txBox="1"/>
          <p:nvPr/>
        </p:nvSpPr>
        <p:spPr>
          <a:xfrm>
            <a:off x="8047773" y="2419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43096D1-979B-4341-8C28-F8EC3D5183D2}"/>
              </a:ext>
            </a:extLst>
          </p:cNvPr>
          <p:cNvSpPr txBox="1"/>
          <p:nvPr/>
        </p:nvSpPr>
        <p:spPr>
          <a:xfrm>
            <a:off x="8008634" y="21058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solidFill>
                <a:srgbClr val="FF0000"/>
              </a:solidFill>
            </a:endParaRPr>
          </a:p>
        </p:txBody>
      </p:sp>
      <p:grpSp>
        <p:nvGrpSpPr>
          <p:cNvPr id="2" name="Grupo 33">
            <a:extLst>
              <a:ext uri="{FF2B5EF4-FFF2-40B4-BE49-F238E27FC236}">
                <a16:creationId xmlns:a16="http://schemas.microsoft.com/office/drawing/2014/main" id="{AF6C3B63-09A0-14E8-4D83-AB12D656AA79}"/>
              </a:ext>
            </a:extLst>
          </p:cNvPr>
          <p:cNvGrpSpPr>
            <a:grpSpLocks/>
          </p:cNvGrpSpPr>
          <p:nvPr/>
        </p:nvGrpSpPr>
        <p:grpSpPr bwMode="auto">
          <a:xfrm>
            <a:off x="3704877" y="2350047"/>
            <a:ext cx="3455662" cy="3330428"/>
            <a:chOff x="4603530" y="3471331"/>
            <a:chExt cx="4204138" cy="2645651"/>
          </a:xfrm>
        </p:grpSpPr>
        <p:sp>
          <p:nvSpPr>
            <p:cNvPr id="6" name="CaixaDeTexto 4">
              <a:extLst>
                <a:ext uri="{FF2B5EF4-FFF2-40B4-BE49-F238E27FC236}">
                  <a16:creationId xmlns:a16="http://schemas.microsoft.com/office/drawing/2014/main" id="{3B3A902D-1D93-0814-A831-3AC2535D2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4915" y="5214933"/>
              <a:ext cx="4315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800">
                  <a:solidFill>
                    <a:schemeClr val="bg1"/>
                  </a:solidFill>
                </a:rPr>
                <a:t>CC</a:t>
              </a:r>
            </a:p>
          </p:txBody>
        </p:sp>
        <p:sp>
          <p:nvSpPr>
            <p:cNvPr id="7" name="CaixaDeTexto 9">
              <a:extLst>
                <a:ext uri="{FF2B5EF4-FFF2-40B4-BE49-F238E27FC236}">
                  <a16:creationId xmlns:a16="http://schemas.microsoft.com/office/drawing/2014/main" id="{2AB78F5A-4174-30C5-D0CA-026FFE8EBD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8723" y="4867261"/>
              <a:ext cx="4385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800">
                  <a:solidFill>
                    <a:schemeClr val="bg1"/>
                  </a:solidFill>
                </a:rPr>
                <a:t>VJI</a:t>
              </a:r>
            </a:p>
          </p:txBody>
        </p:sp>
        <p:grpSp>
          <p:nvGrpSpPr>
            <p:cNvPr id="8" name="Grupo 23">
              <a:extLst>
                <a:ext uri="{FF2B5EF4-FFF2-40B4-BE49-F238E27FC236}">
                  <a16:creationId xmlns:a16="http://schemas.microsoft.com/office/drawing/2014/main" id="{68C4880F-45BA-B8A2-A985-8261595404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3530" y="3471331"/>
              <a:ext cx="4204138" cy="2645651"/>
              <a:chOff x="5905236" y="484882"/>
              <a:chExt cx="4204138" cy="2645651"/>
            </a:xfrm>
          </p:grpSpPr>
          <p:pic>
            <p:nvPicPr>
              <p:cNvPr id="11" name="Imagem 25">
                <a:extLst>
                  <a:ext uri="{FF2B5EF4-FFF2-40B4-BE49-F238E27FC236}">
                    <a16:creationId xmlns:a16="http://schemas.microsoft.com/office/drawing/2014/main" id="{69D9682C-1594-1853-E7CD-9887C95AE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1" t="8299" r="3024" b="14043"/>
              <a:stretch>
                <a:fillRect/>
              </a:stretch>
            </p:blipFill>
            <p:spPr bwMode="auto">
              <a:xfrm>
                <a:off x="5905236" y="484882"/>
                <a:ext cx="4204138" cy="2645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CaixaDeTexto 26">
                <a:extLst>
                  <a:ext uri="{FF2B5EF4-FFF2-40B4-BE49-F238E27FC236}">
                    <a16:creationId xmlns:a16="http://schemas.microsoft.com/office/drawing/2014/main" id="{C2CD233B-FA05-282C-FF52-7D65510F7A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05236" y="1525682"/>
                <a:ext cx="4315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t-BR" altLang="pt-BR" sz="1800">
                    <a:solidFill>
                      <a:schemeClr val="bg1"/>
                    </a:solidFill>
                  </a:rPr>
                  <a:t>CC</a:t>
                </a:r>
              </a:p>
            </p:txBody>
          </p:sp>
          <p:sp>
            <p:nvSpPr>
              <p:cNvPr id="13" name="CaixaDeTexto 27">
                <a:extLst>
                  <a:ext uri="{FF2B5EF4-FFF2-40B4-BE49-F238E27FC236}">
                    <a16:creationId xmlns:a16="http://schemas.microsoft.com/office/drawing/2014/main" id="{0BE29F7E-3E94-19A0-97A4-2DB0D885DD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05236" y="1142536"/>
                <a:ext cx="4385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t-BR" altLang="pt-BR" sz="1800">
                    <a:solidFill>
                      <a:schemeClr val="bg1"/>
                    </a:solidFill>
                  </a:rPr>
                  <a:t>VJI</a:t>
                </a:r>
              </a:p>
            </p:txBody>
          </p:sp>
          <p:sp>
            <p:nvSpPr>
              <p:cNvPr id="14" name="CaixaDeTexto 28">
                <a:extLst>
                  <a:ext uri="{FF2B5EF4-FFF2-40B4-BE49-F238E27FC236}">
                    <a16:creationId xmlns:a16="http://schemas.microsoft.com/office/drawing/2014/main" id="{3271D8C7-768D-ECB9-AA51-74D2E0A946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15836" y="1621404"/>
                <a:ext cx="4315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t-BR" altLang="pt-BR" sz="1800">
                    <a:solidFill>
                      <a:schemeClr val="bg1"/>
                    </a:solidFill>
                  </a:rPr>
                  <a:t>CC</a:t>
                </a:r>
              </a:p>
            </p:txBody>
          </p:sp>
          <p:sp>
            <p:nvSpPr>
              <p:cNvPr id="15" name="CaixaDeTexto 29">
                <a:extLst>
                  <a:ext uri="{FF2B5EF4-FFF2-40B4-BE49-F238E27FC236}">
                    <a16:creationId xmlns:a16="http://schemas.microsoft.com/office/drawing/2014/main" id="{B4FD89E2-FAEF-2338-4651-A5AE0D4073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12309" y="1165458"/>
                <a:ext cx="4385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pt-BR" altLang="pt-BR" sz="1800">
                    <a:solidFill>
                      <a:schemeClr val="bg1"/>
                    </a:solidFill>
                  </a:rPr>
                  <a:t>VJI</a:t>
                </a:r>
              </a:p>
            </p:txBody>
          </p:sp>
        </p:grpSp>
      </p:grpSp>
      <p:grpSp>
        <p:nvGrpSpPr>
          <p:cNvPr id="17" name="Grupo 40">
            <a:extLst>
              <a:ext uri="{FF2B5EF4-FFF2-40B4-BE49-F238E27FC236}">
                <a16:creationId xmlns:a16="http://schemas.microsoft.com/office/drawing/2014/main" id="{F17A55F6-31A2-DA7A-F157-5F487BE5C1AF}"/>
              </a:ext>
            </a:extLst>
          </p:cNvPr>
          <p:cNvGrpSpPr>
            <a:grpSpLocks/>
          </p:cNvGrpSpPr>
          <p:nvPr/>
        </p:nvGrpSpPr>
        <p:grpSpPr bwMode="auto">
          <a:xfrm>
            <a:off x="324466" y="2350047"/>
            <a:ext cx="3194687" cy="3798535"/>
            <a:chOff x="9323571" y="3286027"/>
            <a:chExt cx="2591603" cy="3377561"/>
          </a:xfrm>
        </p:grpSpPr>
        <p:pic>
          <p:nvPicPr>
            <p:cNvPr id="18" name="Imagem 31">
              <a:extLst>
                <a:ext uri="{FF2B5EF4-FFF2-40B4-BE49-F238E27FC236}">
                  <a16:creationId xmlns:a16="http://schemas.microsoft.com/office/drawing/2014/main" id="{A75D753E-C8FD-F598-E7D4-F7BC17D6A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27" r="1636" b="4854"/>
            <a:stretch>
              <a:fillRect/>
            </a:stretch>
          </p:blipFill>
          <p:spPr bwMode="auto">
            <a:xfrm>
              <a:off x="9325599" y="5084972"/>
              <a:ext cx="2512629" cy="1578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03 _0039">
              <a:extLst>
                <a:ext uri="{FF2B5EF4-FFF2-40B4-BE49-F238E27FC236}">
                  <a16:creationId xmlns:a16="http://schemas.microsoft.com/office/drawing/2014/main" id="{F4AEE97E-AD69-D4CD-9408-8D6532DB93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2" b="4945"/>
            <a:stretch>
              <a:fillRect/>
            </a:stretch>
          </p:blipFill>
          <p:spPr bwMode="auto">
            <a:xfrm>
              <a:off x="9323571" y="3286027"/>
              <a:ext cx="2514657" cy="156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CaixaDeTexto 38">
              <a:extLst>
                <a:ext uri="{FF2B5EF4-FFF2-40B4-BE49-F238E27FC236}">
                  <a16:creationId xmlns:a16="http://schemas.microsoft.com/office/drawing/2014/main" id="{7A8C00B1-B3C4-0D66-445C-3200E09A3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51181" y="4478197"/>
              <a:ext cx="2363993" cy="39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600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Linha de base ajustada </a:t>
              </a:r>
            </a:p>
          </p:txBody>
        </p:sp>
        <p:sp>
          <p:nvSpPr>
            <p:cNvPr id="21" name="CaixaDeTexto 39">
              <a:extLst>
                <a:ext uri="{FF2B5EF4-FFF2-40B4-BE49-F238E27FC236}">
                  <a16:creationId xmlns:a16="http://schemas.microsoft.com/office/drawing/2014/main" id="{F2A740CA-C01C-0DB1-96E8-3F6E2D3868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7514" y="5316728"/>
              <a:ext cx="1350544" cy="673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600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Linha de base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600" dirty="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desajustada </a:t>
              </a:r>
            </a:p>
          </p:txBody>
        </p:sp>
      </p:grpSp>
      <p:sp>
        <p:nvSpPr>
          <p:cNvPr id="22" name="Retângulo 7">
            <a:extLst>
              <a:ext uri="{FF2B5EF4-FFF2-40B4-BE49-F238E27FC236}">
                <a16:creationId xmlns:a16="http://schemas.microsoft.com/office/drawing/2014/main" id="{A2AE4FA7-4AE3-B5EB-DC64-3E01BC3C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529" y="5660650"/>
            <a:ext cx="2633013" cy="75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Veia jugular interna - VJI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Carótida comum - CC 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29C04F2-B916-4BC3-B5FD-54107DA0A074}"/>
              </a:ext>
            </a:extLst>
          </p:cNvPr>
          <p:cNvSpPr txBox="1"/>
          <p:nvPr/>
        </p:nvSpPr>
        <p:spPr>
          <a:xfrm>
            <a:off x="4871640" y="1155462"/>
            <a:ext cx="2573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Legenda:</a:t>
            </a:r>
          </a:p>
          <a:p>
            <a:r>
              <a:rPr lang="pt-BR" dirty="0"/>
              <a:t>Linha base ajustada</a:t>
            </a:r>
          </a:p>
          <a:p>
            <a:r>
              <a:rPr lang="pt-BR" dirty="0"/>
              <a:t>Linha base desajustada</a:t>
            </a:r>
          </a:p>
          <a:p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FDDAB728-865B-4197-9FEE-0E42FDEC5DC0}"/>
              </a:ext>
            </a:extLst>
          </p:cNvPr>
          <p:cNvSpPr/>
          <p:nvPr/>
        </p:nvSpPr>
        <p:spPr>
          <a:xfrm>
            <a:off x="6476136" y="2896761"/>
            <a:ext cx="459943" cy="345208"/>
          </a:xfrm>
          <a:prstGeom prst="rightArrow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id="{97F85293-494C-4DC0-A054-69B19247F300}"/>
              </a:ext>
            </a:extLst>
          </p:cNvPr>
          <p:cNvSpPr/>
          <p:nvPr/>
        </p:nvSpPr>
        <p:spPr>
          <a:xfrm>
            <a:off x="605042" y="3233877"/>
            <a:ext cx="459943" cy="345208"/>
          </a:xfrm>
          <a:prstGeom prst="rightArrow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7286A413-E7B5-4C1B-93BC-180AACCB82B6}"/>
              </a:ext>
            </a:extLst>
          </p:cNvPr>
          <p:cNvSpPr/>
          <p:nvPr/>
        </p:nvSpPr>
        <p:spPr>
          <a:xfrm>
            <a:off x="661162" y="5700374"/>
            <a:ext cx="459943" cy="345208"/>
          </a:xfrm>
          <a:prstGeom prst="rightArrow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D8D78E3E-228B-4B86-BB9E-387235DB6755}"/>
              </a:ext>
            </a:extLst>
          </p:cNvPr>
          <p:cNvSpPr/>
          <p:nvPr/>
        </p:nvSpPr>
        <p:spPr>
          <a:xfrm>
            <a:off x="4687327" y="2882901"/>
            <a:ext cx="459943" cy="345208"/>
          </a:xfrm>
          <a:prstGeom prst="rightArrow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: para a Direita 31">
            <a:extLst>
              <a:ext uri="{FF2B5EF4-FFF2-40B4-BE49-F238E27FC236}">
                <a16:creationId xmlns:a16="http://schemas.microsoft.com/office/drawing/2014/main" id="{9F1CC053-11BD-4076-A661-C7AD967889B0}"/>
              </a:ext>
            </a:extLst>
          </p:cNvPr>
          <p:cNvSpPr/>
          <p:nvPr/>
        </p:nvSpPr>
        <p:spPr>
          <a:xfrm>
            <a:off x="4555958" y="1457292"/>
            <a:ext cx="347617" cy="2605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0F5C75AC-A433-44A3-AEA1-907FE75E5CD7}"/>
              </a:ext>
            </a:extLst>
          </p:cNvPr>
          <p:cNvSpPr/>
          <p:nvPr/>
        </p:nvSpPr>
        <p:spPr>
          <a:xfrm>
            <a:off x="4569681" y="1782776"/>
            <a:ext cx="347617" cy="260550"/>
          </a:xfrm>
          <a:prstGeom prst="rightArrow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7">
            <a:extLst>
              <a:ext uri="{FF2B5EF4-FFF2-40B4-BE49-F238E27FC236}">
                <a16:creationId xmlns:a16="http://schemas.microsoft.com/office/drawing/2014/main" id="{3AA9A656-264A-4CEE-858B-8905BD00F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411" y="4907260"/>
            <a:ext cx="1725094" cy="757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chemeClr val="bg1"/>
                </a:solidFill>
              </a:rPr>
              <a:t>Linha de base ajustada</a:t>
            </a:r>
          </a:p>
        </p:txBody>
      </p:sp>
      <p:sp>
        <p:nvSpPr>
          <p:cNvPr id="35" name="Retângulo 7">
            <a:extLst>
              <a:ext uri="{FF2B5EF4-FFF2-40B4-BE49-F238E27FC236}">
                <a16:creationId xmlns:a16="http://schemas.microsoft.com/office/drawing/2014/main" id="{919E2FB6-223D-4574-B2E6-8BFC5AAC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2933" y="4912398"/>
            <a:ext cx="1725094" cy="757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chemeClr val="bg1"/>
                </a:solidFill>
              </a:rPr>
              <a:t>Linha de base desajustada</a:t>
            </a:r>
          </a:p>
        </p:txBody>
      </p:sp>
      <p:pic>
        <p:nvPicPr>
          <p:cNvPr id="9" name="Imagem 4">
            <a:extLst>
              <a:ext uri="{FF2B5EF4-FFF2-40B4-BE49-F238E27FC236}">
                <a16:creationId xmlns:a16="http://schemas.microsoft.com/office/drawing/2014/main" id="{A8419328-5056-84EF-3DD1-44782F094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6" b="57871"/>
          <a:stretch/>
        </p:blipFill>
        <p:spPr bwMode="auto">
          <a:xfrm>
            <a:off x="1" y="-15944"/>
            <a:ext cx="4320220" cy="213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4">
            <a:extLst>
              <a:ext uri="{FF2B5EF4-FFF2-40B4-BE49-F238E27FC236}">
                <a16:creationId xmlns:a16="http://schemas.microsoft.com/office/drawing/2014/main" id="{9863C368-5C77-FC55-F5EF-47C00B182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6" r="61976"/>
          <a:stretch/>
        </p:blipFill>
        <p:spPr bwMode="auto">
          <a:xfrm>
            <a:off x="0" y="6162380"/>
            <a:ext cx="2768600" cy="69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ímbolo de &quot;Não Permitido&quot; 9">
            <a:extLst>
              <a:ext uri="{FF2B5EF4-FFF2-40B4-BE49-F238E27FC236}">
                <a16:creationId xmlns:a16="http://schemas.microsoft.com/office/drawing/2014/main" id="{979266C8-ACE0-3A04-E1A9-D431C000FC09}"/>
              </a:ext>
            </a:extLst>
          </p:cNvPr>
          <p:cNvSpPr/>
          <p:nvPr/>
        </p:nvSpPr>
        <p:spPr>
          <a:xfrm>
            <a:off x="2384692" y="4428398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Símbolo de &quot;Não Permitido&quot; 25">
            <a:extLst>
              <a:ext uri="{FF2B5EF4-FFF2-40B4-BE49-F238E27FC236}">
                <a16:creationId xmlns:a16="http://schemas.microsoft.com/office/drawing/2014/main" id="{501D4C3D-C4F5-C012-CF4E-395062EE7B1C}"/>
              </a:ext>
            </a:extLst>
          </p:cNvPr>
          <p:cNvSpPr/>
          <p:nvPr/>
        </p:nvSpPr>
        <p:spPr>
          <a:xfrm>
            <a:off x="6789493" y="5140908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D1ACEE90-C83A-5687-D372-10A9C63BD573}"/>
              </a:ext>
            </a:extLst>
          </p:cNvPr>
          <p:cNvGrpSpPr/>
          <p:nvPr/>
        </p:nvGrpSpPr>
        <p:grpSpPr>
          <a:xfrm>
            <a:off x="2413652" y="2478641"/>
            <a:ext cx="430386" cy="313138"/>
            <a:chOff x="5000453" y="389940"/>
            <a:chExt cx="430386" cy="313138"/>
          </a:xfrm>
        </p:grpSpPr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A2428255-737A-B074-A829-07C33A744CAE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3058CFC6-21C3-D09D-32BD-5D41CFFD1D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B9B9C2C1-BE05-5D65-722B-F1C682F349D7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9281FC5B-BCF6-8A40-BEA6-7593796EADD5}"/>
              </a:ext>
            </a:extLst>
          </p:cNvPr>
          <p:cNvGrpSpPr/>
          <p:nvPr/>
        </p:nvGrpSpPr>
        <p:grpSpPr>
          <a:xfrm>
            <a:off x="4729766" y="5244139"/>
            <a:ext cx="430386" cy="313138"/>
            <a:chOff x="5000453" y="389940"/>
            <a:chExt cx="430386" cy="313138"/>
          </a:xfrm>
        </p:grpSpPr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6352AF38-7422-C8CF-3524-01F20E46DAA0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3FA3F086-AC4A-A971-D47B-8C929C395A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CB2F7E75-6608-B357-4B21-BF053FD70627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285989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0BCB74-92D2-9400-1578-3BF49F6A09B4}"/>
              </a:ext>
            </a:extLst>
          </p:cNvPr>
          <p:cNvSpPr txBox="1"/>
          <p:nvPr/>
        </p:nvSpPr>
        <p:spPr>
          <a:xfrm>
            <a:off x="6096000" y="324465"/>
            <a:ext cx="5771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4) “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Steer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” (direção) do Doppler colorido e do Doppler espectral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FE2357-BBEF-EC26-D4C7-F5336AEB4BB7}"/>
              </a:ext>
            </a:extLst>
          </p:cNvPr>
          <p:cNvSpPr txBox="1"/>
          <p:nvPr/>
        </p:nvSpPr>
        <p:spPr>
          <a:xfrm>
            <a:off x="5964786" y="1744573"/>
            <a:ext cx="57715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Direcionamento eletrônico do feixe acústico de Doppler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Ângulo de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insonação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em relação ao trajeto do fluxo sanguíneo: ≤ 60◦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grpSp>
        <p:nvGrpSpPr>
          <p:cNvPr id="4" name="Grupo 62">
            <a:extLst>
              <a:ext uri="{FF2B5EF4-FFF2-40B4-BE49-F238E27FC236}">
                <a16:creationId xmlns:a16="http://schemas.microsoft.com/office/drawing/2014/main" id="{0EC8AD45-F7DB-70F3-B384-923CA7DFF52F}"/>
              </a:ext>
            </a:extLst>
          </p:cNvPr>
          <p:cNvGrpSpPr>
            <a:grpSpLocks/>
          </p:cNvGrpSpPr>
          <p:nvPr/>
        </p:nvGrpSpPr>
        <p:grpSpPr bwMode="auto">
          <a:xfrm>
            <a:off x="8509057" y="3787614"/>
            <a:ext cx="3396999" cy="2745921"/>
            <a:chOff x="8157609" y="3560835"/>
            <a:chExt cx="3301375" cy="2420579"/>
          </a:xfrm>
        </p:grpSpPr>
        <p:pic>
          <p:nvPicPr>
            <p:cNvPr id="16" name="Imagem 2">
              <a:extLst>
                <a:ext uri="{FF2B5EF4-FFF2-40B4-BE49-F238E27FC236}">
                  <a16:creationId xmlns:a16="http://schemas.microsoft.com/office/drawing/2014/main" id="{BF5A24A2-D155-DC02-57C1-68D2EE61C6B3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57" t="14828" r="-2762" b="4050"/>
            <a:stretch>
              <a:fillRect/>
            </a:stretch>
          </p:blipFill>
          <p:spPr bwMode="auto">
            <a:xfrm>
              <a:off x="8222725" y="3884481"/>
              <a:ext cx="3236259" cy="2096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CaixaDeTexto 3">
              <a:extLst>
                <a:ext uri="{FF2B5EF4-FFF2-40B4-BE49-F238E27FC236}">
                  <a16:creationId xmlns:a16="http://schemas.microsoft.com/office/drawing/2014/main" id="{95A29D67-9C00-5FE1-9C61-83972805B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7609" y="3560835"/>
              <a:ext cx="2901330" cy="323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Efeito Doppler anulado </a:t>
              </a:r>
            </a:p>
          </p:txBody>
        </p:sp>
      </p:grpSp>
      <p:grpSp>
        <p:nvGrpSpPr>
          <p:cNvPr id="24" name="Grupo 61">
            <a:extLst>
              <a:ext uri="{FF2B5EF4-FFF2-40B4-BE49-F238E27FC236}">
                <a16:creationId xmlns:a16="http://schemas.microsoft.com/office/drawing/2014/main" id="{35376946-DE4A-5363-2D30-895EE0CAF228}"/>
              </a:ext>
            </a:extLst>
          </p:cNvPr>
          <p:cNvGrpSpPr>
            <a:grpSpLocks/>
          </p:cNvGrpSpPr>
          <p:nvPr/>
        </p:nvGrpSpPr>
        <p:grpSpPr bwMode="auto">
          <a:xfrm>
            <a:off x="5224404" y="3798252"/>
            <a:ext cx="3310362" cy="2735284"/>
            <a:chOff x="4128486" y="3165912"/>
            <a:chExt cx="3313462" cy="2797678"/>
          </a:xfrm>
        </p:grpSpPr>
        <p:grpSp>
          <p:nvGrpSpPr>
            <p:cNvPr id="25" name="Grupo 57">
              <a:extLst>
                <a:ext uri="{FF2B5EF4-FFF2-40B4-BE49-F238E27FC236}">
                  <a16:creationId xmlns:a16="http://schemas.microsoft.com/office/drawing/2014/main" id="{19839669-3CBF-B495-419F-9AA6A5707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486" y="3539576"/>
              <a:ext cx="3313462" cy="2424014"/>
              <a:chOff x="5563107" y="4277424"/>
              <a:chExt cx="3313462" cy="2424014"/>
            </a:xfrm>
          </p:grpSpPr>
          <p:pic>
            <p:nvPicPr>
              <p:cNvPr id="27" name="Imagem 19">
                <a:extLst>
                  <a:ext uri="{FF2B5EF4-FFF2-40B4-BE49-F238E27FC236}">
                    <a16:creationId xmlns:a16="http://schemas.microsoft.com/office/drawing/2014/main" id="{76CA7767-2DB8-A7F1-F223-F9F786F91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92" t="8971" r="10104" b="4703"/>
              <a:stretch>
                <a:fillRect/>
              </a:stretch>
            </p:blipFill>
            <p:spPr bwMode="auto">
              <a:xfrm>
                <a:off x="5563107" y="4277424"/>
                <a:ext cx="3313462" cy="242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Seta em Curva para Cima 16">
                <a:extLst>
                  <a:ext uri="{FF2B5EF4-FFF2-40B4-BE49-F238E27FC236}">
                    <a16:creationId xmlns:a16="http://schemas.microsoft.com/office/drawing/2014/main" id="{E3CF4170-31BC-1EB5-C33E-B1269E0B4E8B}"/>
                  </a:ext>
                </a:extLst>
              </p:cNvPr>
              <p:cNvSpPr/>
              <p:nvPr/>
            </p:nvSpPr>
            <p:spPr bwMode="auto">
              <a:xfrm rot="14069581">
                <a:off x="7482435" y="4793713"/>
                <a:ext cx="576142" cy="528998"/>
              </a:xfrm>
              <a:prstGeom prst="curvedUpArrow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800" kern="0">
                  <a:solidFill>
                    <a:schemeClr val="bg1"/>
                  </a:solidFill>
                  <a:latin typeface="Calibri" charset="0"/>
                </a:endParaRPr>
              </a:p>
            </p:txBody>
          </p:sp>
        </p:grp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D17DCEB0-09A6-C7E0-0B71-E56BC160AC84}"/>
                </a:ext>
              </a:extLst>
            </p:cNvPr>
            <p:cNvSpPr/>
            <p:nvPr/>
          </p:nvSpPr>
          <p:spPr>
            <a:xfrm>
              <a:off x="5349433" y="3165912"/>
              <a:ext cx="871566" cy="346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altLang="x-none" sz="1600" kern="0" dirty="0">
                  <a:latin typeface="Arial" charset="0"/>
                  <a:ea typeface="Arial" charset="0"/>
                  <a:cs typeface="Arial" charset="0"/>
                </a:rPr>
                <a:t>”</a:t>
              </a:r>
              <a:r>
                <a:rPr lang="pt-BR" altLang="x-none" sz="1600" kern="0" dirty="0" err="1">
                  <a:latin typeface="Arial" charset="0"/>
                  <a:ea typeface="Arial" charset="0"/>
                  <a:cs typeface="Arial" charset="0"/>
                </a:rPr>
                <a:t>Steer</a:t>
              </a:r>
              <a:r>
                <a:rPr lang="pt-BR" altLang="x-none" sz="1600" kern="0" dirty="0">
                  <a:latin typeface="Arial" charset="0"/>
                  <a:ea typeface="Arial" charset="0"/>
                  <a:cs typeface="Arial" charset="0"/>
                </a:rPr>
                <a:t>” </a:t>
              </a:r>
              <a:endParaRPr lang="pt-BR" sz="1600" dirty="0">
                <a:latin typeface="Calibri" charset="0"/>
              </a:endParaRPr>
            </a:p>
          </p:txBody>
        </p:sp>
      </p:grpSp>
      <p:pic>
        <p:nvPicPr>
          <p:cNvPr id="30" name="Imagem 7">
            <a:extLst>
              <a:ext uri="{FF2B5EF4-FFF2-40B4-BE49-F238E27FC236}">
                <a16:creationId xmlns:a16="http://schemas.microsoft.com/office/drawing/2014/main" id="{D827EACD-AEB0-85D6-16A9-E1BD2BEA19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82" t="8528" b="3140"/>
          <a:stretch>
            <a:fillRect/>
          </a:stretch>
        </p:blipFill>
        <p:spPr bwMode="auto">
          <a:xfrm>
            <a:off x="2788097" y="2766899"/>
            <a:ext cx="2259496" cy="290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upo 87">
            <a:extLst>
              <a:ext uri="{FF2B5EF4-FFF2-40B4-BE49-F238E27FC236}">
                <a16:creationId xmlns:a16="http://schemas.microsoft.com/office/drawing/2014/main" id="{3FAD7518-F17D-3AF8-FF7D-81B9E4C13725}"/>
              </a:ext>
            </a:extLst>
          </p:cNvPr>
          <p:cNvGrpSpPr>
            <a:grpSpLocks/>
          </p:cNvGrpSpPr>
          <p:nvPr/>
        </p:nvGrpSpPr>
        <p:grpSpPr bwMode="auto">
          <a:xfrm>
            <a:off x="321915" y="2767013"/>
            <a:ext cx="2430462" cy="2901950"/>
            <a:chOff x="3955055" y="2778912"/>
            <a:chExt cx="2429735" cy="2902437"/>
          </a:xfrm>
        </p:grpSpPr>
        <p:pic>
          <p:nvPicPr>
            <p:cNvPr id="33" name="Imagem 2">
              <a:extLst>
                <a:ext uri="{FF2B5EF4-FFF2-40B4-BE49-F238E27FC236}">
                  <a16:creationId xmlns:a16="http://schemas.microsoft.com/office/drawing/2014/main" id="{C4AA5B9A-DA3C-A244-14C1-43801FA33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2" r="50146" b="2808"/>
            <a:stretch>
              <a:fillRect/>
            </a:stretch>
          </p:blipFill>
          <p:spPr bwMode="auto">
            <a:xfrm>
              <a:off x="3955055" y="2778912"/>
              <a:ext cx="2429735" cy="290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Conector Reto 85">
              <a:extLst>
                <a:ext uri="{FF2B5EF4-FFF2-40B4-BE49-F238E27FC236}">
                  <a16:creationId xmlns:a16="http://schemas.microsoft.com/office/drawing/2014/main" id="{049CE058-E544-9D7F-8457-3D3E003EBDED}"/>
                </a:ext>
              </a:extLst>
            </p:cNvPr>
            <p:cNvCxnSpPr/>
            <p:nvPr/>
          </p:nvCxnSpPr>
          <p:spPr>
            <a:xfrm>
              <a:off x="4958055" y="3404492"/>
              <a:ext cx="360254" cy="1254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959A226-B068-4B19-AFED-E2362C7BBD19}"/>
              </a:ext>
            </a:extLst>
          </p:cNvPr>
          <p:cNvSpPr txBox="1"/>
          <p:nvPr/>
        </p:nvSpPr>
        <p:spPr>
          <a:xfrm>
            <a:off x="4789716" y="14391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2" name="Retângulo 80">
            <a:extLst>
              <a:ext uri="{FF2B5EF4-FFF2-40B4-BE49-F238E27FC236}">
                <a16:creationId xmlns:a16="http://schemas.microsoft.com/office/drawing/2014/main" id="{A55659FE-9F09-4A08-A7BC-0D70D45BC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1835" y="4217137"/>
            <a:ext cx="132921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bg1"/>
                </a:solidFill>
              </a:rPr>
              <a:t>Ângulo : 46</a:t>
            </a:r>
            <a:r>
              <a:rPr lang="pt-BR" altLang="pt-BR" sz="1800" baseline="30000" dirty="0">
                <a:solidFill>
                  <a:schemeClr val="bg1"/>
                </a:solidFill>
              </a:rPr>
              <a:t>o</a:t>
            </a:r>
            <a:endParaRPr lang="pt-BR" altLang="pt-BR" sz="1800" dirty="0">
              <a:solidFill>
                <a:schemeClr val="bg1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4F46539-4302-7AFB-E74F-80644A382737}"/>
              </a:ext>
            </a:extLst>
          </p:cNvPr>
          <p:cNvGrpSpPr/>
          <p:nvPr/>
        </p:nvGrpSpPr>
        <p:grpSpPr>
          <a:xfrm>
            <a:off x="1423167" y="2774967"/>
            <a:ext cx="2276709" cy="617521"/>
            <a:chOff x="1423167" y="2774967"/>
            <a:chExt cx="2276709" cy="617521"/>
          </a:xfrm>
        </p:grpSpPr>
        <p:sp>
          <p:nvSpPr>
            <p:cNvPr id="36" name="Retângulo 80">
              <a:extLst>
                <a:ext uri="{FF2B5EF4-FFF2-40B4-BE49-F238E27FC236}">
                  <a16:creationId xmlns:a16="http://schemas.microsoft.com/office/drawing/2014/main" id="{830761AB-EAEC-2B93-A300-F03221568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3167" y="2774967"/>
              <a:ext cx="1329210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800" dirty="0">
                  <a:solidFill>
                    <a:schemeClr val="bg1"/>
                  </a:solidFill>
                </a:rPr>
                <a:t>Ângulo : 90</a:t>
              </a:r>
              <a:r>
                <a:rPr lang="pt-BR" altLang="pt-BR" sz="1800" baseline="30000" dirty="0">
                  <a:solidFill>
                    <a:schemeClr val="bg1"/>
                  </a:solidFill>
                </a:rPr>
                <a:t>o</a:t>
              </a:r>
              <a:endParaRPr lang="pt-BR" altLang="pt-BR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465C55B4-EADC-496D-8B8F-C5E263E4C2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9960" y="3207197"/>
              <a:ext cx="385884" cy="185291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de Seta Reta 36">
              <a:extLst>
                <a:ext uri="{FF2B5EF4-FFF2-40B4-BE49-F238E27FC236}">
                  <a16:creationId xmlns:a16="http://schemas.microsoft.com/office/drawing/2014/main" id="{BFCCD2AA-BEBA-4D18-93C0-0FDA12BFE0AC}"/>
                </a:ext>
              </a:extLst>
            </p:cNvPr>
            <p:cNvCxnSpPr>
              <a:cxnSpLocks/>
            </p:cNvCxnSpPr>
            <p:nvPr/>
          </p:nvCxnSpPr>
          <p:spPr>
            <a:xfrm>
              <a:off x="3470143" y="3194134"/>
              <a:ext cx="229733" cy="12239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7D7C745D-F9E3-4CDB-910C-C53538BFAAD7}"/>
              </a:ext>
            </a:extLst>
          </p:cNvPr>
          <p:cNvCxnSpPr>
            <a:cxnSpLocks/>
          </p:cNvCxnSpPr>
          <p:nvPr/>
        </p:nvCxnSpPr>
        <p:spPr>
          <a:xfrm flipH="1" flipV="1">
            <a:off x="10342190" y="5436792"/>
            <a:ext cx="385884" cy="9343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AF90381F-BBCC-4C5D-8EC7-96514F9C4851}"/>
              </a:ext>
            </a:extLst>
          </p:cNvPr>
          <p:cNvCxnSpPr>
            <a:cxnSpLocks/>
          </p:cNvCxnSpPr>
          <p:nvPr/>
        </p:nvCxnSpPr>
        <p:spPr>
          <a:xfrm flipH="1" flipV="1">
            <a:off x="9615855" y="5227621"/>
            <a:ext cx="385884" cy="9343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6DC25A3F-BD29-4855-BC33-9A3589C62DCC}"/>
              </a:ext>
            </a:extLst>
          </p:cNvPr>
          <p:cNvCxnSpPr>
            <a:cxnSpLocks/>
          </p:cNvCxnSpPr>
          <p:nvPr/>
        </p:nvCxnSpPr>
        <p:spPr>
          <a:xfrm flipH="1" flipV="1">
            <a:off x="8879204" y="5033011"/>
            <a:ext cx="385884" cy="9343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80">
            <a:extLst>
              <a:ext uri="{FF2B5EF4-FFF2-40B4-BE49-F238E27FC236}">
                <a16:creationId xmlns:a16="http://schemas.microsoft.com/office/drawing/2014/main" id="{238C18C0-41BA-4F69-AB36-C49E178A5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1894" y="4152908"/>
            <a:ext cx="132921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bg1"/>
                </a:solidFill>
              </a:rPr>
              <a:t>Ângulo : 90</a:t>
            </a:r>
            <a:r>
              <a:rPr lang="pt-BR" altLang="pt-BR" sz="1800" baseline="30000" dirty="0">
                <a:solidFill>
                  <a:schemeClr val="bg1"/>
                </a:solidFill>
              </a:rPr>
              <a:t>o</a:t>
            </a:r>
            <a:endParaRPr lang="pt-BR" altLang="pt-BR" sz="1800" dirty="0">
              <a:solidFill>
                <a:schemeClr val="bg1"/>
              </a:solidFill>
            </a:endParaRPr>
          </a:p>
        </p:txBody>
      </p: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1614F82C-D17A-4547-86A2-296DE6E22E34}"/>
              </a:ext>
            </a:extLst>
          </p:cNvPr>
          <p:cNvCxnSpPr>
            <a:cxnSpLocks/>
          </p:cNvCxnSpPr>
          <p:nvPr/>
        </p:nvCxnSpPr>
        <p:spPr>
          <a:xfrm flipH="1" flipV="1">
            <a:off x="7515720" y="5690331"/>
            <a:ext cx="385884" cy="9343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2509CC2A-C0A1-4C3E-A8DE-894296C64AD3}"/>
              </a:ext>
            </a:extLst>
          </p:cNvPr>
          <p:cNvCxnSpPr>
            <a:cxnSpLocks/>
          </p:cNvCxnSpPr>
          <p:nvPr/>
        </p:nvCxnSpPr>
        <p:spPr>
          <a:xfrm flipH="1" flipV="1">
            <a:off x="6488742" y="5250712"/>
            <a:ext cx="399372" cy="18686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4BE38D56-06DB-446C-A04F-0BDC0449E51A}"/>
              </a:ext>
            </a:extLst>
          </p:cNvPr>
          <p:cNvCxnSpPr>
            <a:cxnSpLocks/>
          </p:cNvCxnSpPr>
          <p:nvPr/>
        </p:nvCxnSpPr>
        <p:spPr>
          <a:xfrm flipH="1" flipV="1">
            <a:off x="5537611" y="4807939"/>
            <a:ext cx="385884" cy="9343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4">
            <a:extLst>
              <a:ext uri="{FF2B5EF4-FFF2-40B4-BE49-F238E27FC236}">
                <a16:creationId xmlns:a16="http://schemas.microsoft.com/office/drawing/2014/main" id="{C1F4B77F-1B0C-4B9F-A409-9D1898070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6" b="57871"/>
          <a:stretch/>
        </p:blipFill>
        <p:spPr bwMode="auto">
          <a:xfrm>
            <a:off x="1" y="-15944"/>
            <a:ext cx="4320220" cy="213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4">
            <a:extLst>
              <a:ext uri="{FF2B5EF4-FFF2-40B4-BE49-F238E27FC236}">
                <a16:creationId xmlns:a16="http://schemas.microsoft.com/office/drawing/2014/main" id="{ED94A6DF-E3F9-1AF5-8569-EFF57EFE4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6" r="61976"/>
          <a:stretch/>
        </p:blipFill>
        <p:spPr bwMode="auto">
          <a:xfrm>
            <a:off x="0" y="6162380"/>
            <a:ext cx="2768600" cy="69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0">
            <a:extLst>
              <a:ext uri="{FF2B5EF4-FFF2-40B4-BE49-F238E27FC236}">
                <a16:creationId xmlns:a16="http://schemas.microsoft.com/office/drawing/2014/main" id="{DF6F4120-55C0-4A4E-0E03-572319584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194" y="2783047"/>
            <a:ext cx="132921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bg1"/>
                </a:solidFill>
              </a:rPr>
              <a:t>Ângulo : 46</a:t>
            </a:r>
            <a:r>
              <a:rPr lang="pt-BR" altLang="pt-BR" sz="1800" baseline="30000" dirty="0">
                <a:solidFill>
                  <a:schemeClr val="bg1"/>
                </a:solidFill>
              </a:rPr>
              <a:t>o</a:t>
            </a:r>
            <a:endParaRPr lang="pt-BR" altLang="pt-BR" sz="1800" dirty="0">
              <a:solidFill>
                <a:schemeClr val="bg1"/>
              </a:solidFill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D2883DC3-954C-2E8D-3143-8FBFD6210042}"/>
              </a:ext>
            </a:extLst>
          </p:cNvPr>
          <p:cNvCxnSpPr>
            <a:cxnSpLocks/>
          </p:cNvCxnSpPr>
          <p:nvPr/>
        </p:nvCxnSpPr>
        <p:spPr>
          <a:xfrm flipH="1">
            <a:off x="1675878" y="4493823"/>
            <a:ext cx="385884" cy="18529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D9945605-9DCB-9969-C089-F4C14BE812D6}"/>
              </a:ext>
            </a:extLst>
          </p:cNvPr>
          <p:cNvCxnSpPr>
            <a:cxnSpLocks/>
          </p:cNvCxnSpPr>
          <p:nvPr/>
        </p:nvCxnSpPr>
        <p:spPr>
          <a:xfrm flipH="1">
            <a:off x="3838636" y="4586468"/>
            <a:ext cx="385884" cy="18529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ímbolo de &quot;Não Permitido&quot; 9">
            <a:extLst>
              <a:ext uri="{FF2B5EF4-FFF2-40B4-BE49-F238E27FC236}">
                <a16:creationId xmlns:a16="http://schemas.microsoft.com/office/drawing/2014/main" id="{7E0A6F78-29B1-C151-E62C-5F9C07E51B94}"/>
              </a:ext>
            </a:extLst>
          </p:cNvPr>
          <p:cNvSpPr/>
          <p:nvPr/>
        </p:nvSpPr>
        <p:spPr>
          <a:xfrm>
            <a:off x="321916" y="2466753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Símbolo de &quot;Não Permitido&quot; 7">
            <a:extLst>
              <a:ext uri="{FF2B5EF4-FFF2-40B4-BE49-F238E27FC236}">
                <a16:creationId xmlns:a16="http://schemas.microsoft.com/office/drawing/2014/main" id="{1DB8E211-C141-4840-FE4B-2EBF5EE60FF2}"/>
              </a:ext>
            </a:extLst>
          </p:cNvPr>
          <p:cNvSpPr/>
          <p:nvPr/>
        </p:nvSpPr>
        <p:spPr>
          <a:xfrm>
            <a:off x="11219678" y="3850979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3D90A1E-343C-840D-7FFB-C6A94BE669DA}"/>
              </a:ext>
            </a:extLst>
          </p:cNvPr>
          <p:cNvGrpSpPr/>
          <p:nvPr/>
        </p:nvGrpSpPr>
        <p:grpSpPr>
          <a:xfrm>
            <a:off x="4617207" y="2386715"/>
            <a:ext cx="430386" cy="313138"/>
            <a:chOff x="5000453" y="389940"/>
            <a:chExt cx="430386" cy="313138"/>
          </a:xfrm>
        </p:grpSpPr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7735BA66-7704-42FF-EB88-07F7A88A891A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B69B82F4-1D26-7E14-CBAE-A703E4E411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F27E2FF-C18F-DAD7-EB82-6498C4DFF59B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C4A0DFB-F2D8-0751-86BD-7092A241DA76}"/>
              </a:ext>
            </a:extLst>
          </p:cNvPr>
          <p:cNvGrpSpPr/>
          <p:nvPr/>
        </p:nvGrpSpPr>
        <p:grpSpPr>
          <a:xfrm>
            <a:off x="7300527" y="3766409"/>
            <a:ext cx="430386" cy="313138"/>
            <a:chOff x="5000453" y="389940"/>
            <a:chExt cx="430386" cy="313138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017F7DF1-D0D6-E1FB-EE63-D4267ACA7BD2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2F8478EA-A77C-8C8B-60C6-A844725D32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945EFEB0-3B25-6825-4386-9FE0896AE99A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86665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0BCB74-92D2-9400-1578-3BF49F6A09B4}"/>
              </a:ext>
            </a:extLst>
          </p:cNvPr>
          <p:cNvSpPr txBox="1"/>
          <p:nvPr/>
        </p:nvSpPr>
        <p:spPr>
          <a:xfrm>
            <a:off x="6096000" y="324465"/>
            <a:ext cx="5771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5) Volume de amostra do Doppler espectral (Gate, </a:t>
            </a:r>
            <a:r>
              <a:rPr lang="pt-BR" alt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, Sample)</a:t>
            </a:r>
            <a:endParaRPr lang="pt-BR" alt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FE2357-BBEF-EC26-D4C7-F5336AEB4BB7}"/>
              </a:ext>
            </a:extLst>
          </p:cNvPr>
          <p:cNvSpPr txBox="1"/>
          <p:nvPr/>
        </p:nvSpPr>
        <p:spPr>
          <a:xfrm>
            <a:off x="5762685" y="1744573"/>
            <a:ext cx="61350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Menor possível (0,5mm)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Colocar na região central da luz do vaso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581A01F-B49C-3094-FB59-55DB8DED1EC2}"/>
              </a:ext>
            </a:extLst>
          </p:cNvPr>
          <p:cNvSpPr/>
          <p:nvPr/>
        </p:nvSpPr>
        <p:spPr bwMode="auto">
          <a:xfrm>
            <a:off x="8841952" y="6323625"/>
            <a:ext cx="28119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x-none" sz="1600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Amostra no centro do vaso   </a:t>
            </a: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3C66DF14-2D75-6996-F7F6-77EBEDA95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43" r="50169"/>
          <a:stretch/>
        </p:blipFill>
        <p:spPr bwMode="auto">
          <a:xfrm>
            <a:off x="6194559" y="3377998"/>
            <a:ext cx="3725619" cy="3155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0F549867-CEE1-8DBB-C5B5-6D3A9E141613}"/>
              </a:ext>
            </a:extLst>
          </p:cNvPr>
          <p:cNvSpPr/>
          <p:nvPr/>
        </p:nvSpPr>
        <p:spPr bwMode="auto">
          <a:xfrm>
            <a:off x="6711550" y="6162380"/>
            <a:ext cx="2691635" cy="28550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x-none" sz="1600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Amostra na parede do vaso   </a:t>
            </a:r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94E51A52-E16C-41E8-B898-58746E98A73D}"/>
              </a:ext>
            </a:extLst>
          </p:cNvPr>
          <p:cNvSpPr/>
          <p:nvPr/>
        </p:nvSpPr>
        <p:spPr bwMode="auto">
          <a:xfrm>
            <a:off x="7615714" y="3338118"/>
            <a:ext cx="405685" cy="3695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6" name="Retângulo 80">
            <a:extLst>
              <a:ext uri="{FF2B5EF4-FFF2-40B4-BE49-F238E27FC236}">
                <a16:creationId xmlns:a16="http://schemas.microsoft.com/office/drawing/2014/main" id="{830761AB-EAEC-2B93-A300-F03221568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959" y="2310715"/>
            <a:ext cx="1444906" cy="42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bg1"/>
                </a:solidFill>
              </a:rPr>
              <a:t>Ângulo : 90</a:t>
            </a:r>
            <a:r>
              <a:rPr lang="pt-BR" altLang="pt-BR" sz="1800" baseline="30000" dirty="0">
                <a:solidFill>
                  <a:schemeClr val="bg1"/>
                </a:solidFill>
              </a:rPr>
              <a:t>o</a:t>
            </a:r>
            <a:endParaRPr lang="pt-BR" altLang="pt-BR" sz="1800" dirty="0">
              <a:solidFill>
                <a:schemeClr val="bg1"/>
              </a:solidFill>
            </a:endParaRPr>
          </a:p>
        </p:txBody>
      </p:sp>
      <p:grpSp>
        <p:nvGrpSpPr>
          <p:cNvPr id="12" name="Grupo 7">
            <a:extLst>
              <a:ext uri="{FF2B5EF4-FFF2-40B4-BE49-F238E27FC236}">
                <a16:creationId xmlns:a16="http://schemas.microsoft.com/office/drawing/2014/main" id="{87DE23F8-0023-A1BB-6838-D04FE3A904A9}"/>
              </a:ext>
            </a:extLst>
          </p:cNvPr>
          <p:cNvGrpSpPr>
            <a:grpSpLocks/>
          </p:cNvGrpSpPr>
          <p:nvPr/>
        </p:nvGrpSpPr>
        <p:grpSpPr bwMode="auto">
          <a:xfrm>
            <a:off x="241623" y="2444541"/>
            <a:ext cx="5423981" cy="3376912"/>
            <a:chOff x="-397622" y="1643600"/>
            <a:chExt cx="6014116" cy="3557524"/>
          </a:xfrm>
        </p:grpSpPr>
        <p:pic>
          <p:nvPicPr>
            <p:cNvPr id="13" name="Imagem 19">
              <a:extLst>
                <a:ext uri="{FF2B5EF4-FFF2-40B4-BE49-F238E27FC236}">
                  <a16:creationId xmlns:a16="http://schemas.microsoft.com/office/drawing/2014/main" id="{5FBF95D7-A76A-E57F-EBA3-7D712EA4D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7" b="4977"/>
            <a:stretch>
              <a:fillRect/>
            </a:stretch>
          </p:blipFill>
          <p:spPr bwMode="auto">
            <a:xfrm>
              <a:off x="-391949" y="2098700"/>
              <a:ext cx="6008443" cy="310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20">
              <a:extLst>
                <a:ext uri="{FF2B5EF4-FFF2-40B4-BE49-F238E27FC236}">
                  <a16:creationId xmlns:a16="http://schemas.microsoft.com/office/drawing/2014/main" id="{50EFA3F8-B0D4-5495-235F-FDFA8ED570C3}"/>
                </a:ext>
              </a:extLst>
            </p:cNvPr>
            <p:cNvSpPr/>
            <p:nvPr/>
          </p:nvSpPr>
          <p:spPr>
            <a:xfrm>
              <a:off x="3392495" y="2932800"/>
              <a:ext cx="414320" cy="3936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91AA464E-D5D4-30C3-8F19-92CF08ADC29C}"/>
                </a:ext>
              </a:extLst>
            </p:cNvPr>
            <p:cNvSpPr/>
            <p:nvPr/>
          </p:nvSpPr>
          <p:spPr>
            <a:xfrm>
              <a:off x="581991" y="3189961"/>
              <a:ext cx="414320" cy="3936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03944BE-9FE8-1F32-D376-E27F5E3C6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755" y="1643600"/>
              <a:ext cx="3012953" cy="633362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pt-BR" altLang="x-none" sz="18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Volume de amostra                               no centro do vaso </a:t>
              </a: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70DAD269-A303-DFF3-9110-F6888FDAC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97622" y="1645133"/>
              <a:ext cx="2995490" cy="633362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pt-BR" altLang="x-none" sz="18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Volume de amostra na                          parede do vaso  </a:t>
              </a:r>
            </a:p>
          </p:txBody>
        </p:sp>
      </p:grpSp>
      <p:sp>
        <p:nvSpPr>
          <p:cNvPr id="24" name="Oval 20">
            <a:extLst>
              <a:ext uri="{FF2B5EF4-FFF2-40B4-BE49-F238E27FC236}">
                <a16:creationId xmlns:a16="http://schemas.microsoft.com/office/drawing/2014/main" id="{4F49D7AA-974B-4803-99C5-2D47860CF75D}"/>
              </a:ext>
            </a:extLst>
          </p:cNvPr>
          <p:cNvSpPr/>
          <p:nvPr/>
        </p:nvSpPr>
        <p:spPr bwMode="auto">
          <a:xfrm flipH="1">
            <a:off x="1077398" y="5290586"/>
            <a:ext cx="373664" cy="3922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" name="Oval 20">
            <a:extLst>
              <a:ext uri="{FF2B5EF4-FFF2-40B4-BE49-F238E27FC236}">
                <a16:creationId xmlns:a16="http://schemas.microsoft.com/office/drawing/2014/main" id="{80043279-2C85-45D5-858E-64DC930058DF}"/>
              </a:ext>
            </a:extLst>
          </p:cNvPr>
          <p:cNvSpPr/>
          <p:nvPr/>
        </p:nvSpPr>
        <p:spPr bwMode="auto">
          <a:xfrm>
            <a:off x="3659836" y="5307114"/>
            <a:ext cx="373665" cy="3922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" name="Imagem 4">
            <a:extLst>
              <a:ext uri="{FF2B5EF4-FFF2-40B4-BE49-F238E27FC236}">
                <a16:creationId xmlns:a16="http://schemas.microsoft.com/office/drawing/2014/main" id="{317F8112-697D-3B02-5724-7B1F6BB5D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6" b="57871"/>
          <a:stretch/>
        </p:blipFill>
        <p:spPr bwMode="auto">
          <a:xfrm>
            <a:off x="1" y="-15944"/>
            <a:ext cx="4320220" cy="213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4">
            <a:extLst>
              <a:ext uri="{FF2B5EF4-FFF2-40B4-BE49-F238E27FC236}">
                <a16:creationId xmlns:a16="http://schemas.microsoft.com/office/drawing/2014/main" id="{C2C9BDF1-5E4B-EE31-A653-B6000AC79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6" r="61976"/>
          <a:stretch/>
        </p:blipFill>
        <p:spPr bwMode="auto">
          <a:xfrm>
            <a:off x="0" y="6162380"/>
            <a:ext cx="2768600" cy="69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ímbolo de &quot;Não Permitido&quot; 7">
            <a:extLst>
              <a:ext uri="{FF2B5EF4-FFF2-40B4-BE49-F238E27FC236}">
                <a16:creationId xmlns:a16="http://schemas.microsoft.com/office/drawing/2014/main" id="{98CCA8A9-C57E-681D-CC55-7FBD35C9630F}"/>
              </a:ext>
            </a:extLst>
          </p:cNvPr>
          <p:cNvSpPr/>
          <p:nvPr/>
        </p:nvSpPr>
        <p:spPr>
          <a:xfrm>
            <a:off x="294250" y="2168041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8D189BF-E0F9-E737-B6DB-6F239FC4AE0C}"/>
              </a:ext>
            </a:extLst>
          </p:cNvPr>
          <p:cNvGrpSpPr/>
          <p:nvPr/>
        </p:nvGrpSpPr>
        <p:grpSpPr>
          <a:xfrm>
            <a:off x="2976504" y="2071975"/>
            <a:ext cx="430386" cy="313138"/>
            <a:chOff x="5000453" y="389940"/>
            <a:chExt cx="430386" cy="313138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7EA93469-6AAF-CC2A-0D56-D1FF31CA6790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2C9F8F20-593B-28C6-7C71-AA679A50CB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ED13CF6D-36F0-6734-5284-895F836EC7E0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Símbolo de &quot;Não Permitido&quot; 3">
            <a:extLst>
              <a:ext uri="{FF2B5EF4-FFF2-40B4-BE49-F238E27FC236}">
                <a16:creationId xmlns:a16="http://schemas.microsoft.com/office/drawing/2014/main" id="{DBB15604-EF72-EF85-C844-FE93631F923E}"/>
              </a:ext>
            </a:extLst>
          </p:cNvPr>
          <p:cNvSpPr/>
          <p:nvPr/>
        </p:nvSpPr>
        <p:spPr>
          <a:xfrm>
            <a:off x="5866004" y="6245296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61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0BCB74-92D2-9400-1578-3BF49F6A09B4}"/>
              </a:ext>
            </a:extLst>
          </p:cNvPr>
          <p:cNvSpPr txBox="1"/>
          <p:nvPr/>
        </p:nvSpPr>
        <p:spPr>
          <a:xfrm>
            <a:off x="6096000" y="324465"/>
            <a:ext cx="5771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6) Frequência de repetição de pulso (PRF - “pulse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repetition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FE2357-BBEF-EC26-D4C7-F5336AEB4BB7}"/>
              </a:ext>
            </a:extLst>
          </p:cNvPr>
          <p:cNvSpPr txBox="1"/>
          <p:nvPr/>
        </p:nvSpPr>
        <p:spPr>
          <a:xfrm>
            <a:off x="5977429" y="1251683"/>
            <a:ext cx="57715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Ferramenta capaz de detectar velocidade máxima, sem “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aliasing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Aliasing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” – artefato gerado quando a velocidade de pico sistólico ultrapassa metade do PRF (limite de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Nyquist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pic>
        <p:nvPicPr>
          <p:cNvPr id="21" name="Imagem 4">
            <a:extLst>
              <a:ext uri="{FF2B5EF4-FFF2-40B4-BE49-F238E27FC236}">
                <a16:creationId xmlns:a16="http://schemas.microsoft.com/office/drawing/2014/main" id="{91D9BD81-3C88-D1A6-01FE-BC7DB25BD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3" t="8418" r="19904" b="13043"/>
          <a:stretch>
            <a:fillRect/>
          </a:stretch>
        </p:blipFill>
        <p:spPr bwMode="auto">
          <a:xfrm>
            <a:off x="5380156" y="4047577"/>
            <a:ext cx="3264224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9702D1DE-D8C8-CDD6-80E3-4936EC962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263" y="4331031"/>
            <a:ext cx="799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7.0KHz</a:t>
            </a:r>
            <a:r>
              <a:rPr lang="pt-BR" altLang="pt-BR" sz="1800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endParaRPr lang="pt-BR" altLang="pt-BR" sz="1800" dirty="0">
              <a:solidFill>
                <a:srgbClr val="FFFFFF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grpSp>
        <p:nvGrpSpPr>
          <p:cNvPr id="35" name="Grupo 9">
            <a:extLst>
              <a:ext uri="{FF2B5EF4-FFF2-40B4-BE49-F238E27FC236}">
                <a16:creationId xmlns:a16="http://schemas.microsoft.com/office/drawing/2014/main" id="{108B2030-462B-202A-89BA-56872C652FEA}"/>
              </a:ext>
            </a:extLst>
          </p:cNvPr>
          <p:cNvGrpSpPr>
            <a:grpSpLocks/>
          </p:cNvGrpSpPr>
          <p:nvPr/>
        </p:nvGrpSpPr>
        <p:grpSpPr bwMode="auto">
          <a:xfrm>
            <a:off x="5585343" y="4047577"/>
            <a:ext cx="6304775" cy="2592388"/>
            <a:chOff x="464553" y="3729271"/>
            <a:chExt cx="5137856" cy="1697869"/>
          </a:xfrm>
        </p:grpSpPr>
        <p:pic>
          <p:nvPicPr>
            <p:cNvPr id="39" name="Imagem 2">
              <a:extLst>
                <a:ext uri="{FF2B5EF4-FFF2-40B4-BE49-F238E27FC236}">
                  <a16:creationId xmlns:a16="http://schemas.microsoft.com/office/drawing/2014/main" id="{A42EB778-DD50-AB91-BB5F-3585E2AFA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3" t="7835" r="10088" b="12741"/>
            <a:stretch>
              <a:fillRect/>
            </a:stretch>
          </p:blipFill>
          <p:spPr bwMode="auto">
            <a:xfrm>
              <a:off x="2990412" y="3729271"/>
              <a:ext cx="2611997" cy="1697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Oval 28">
              <a:extLst>
                <a:ext uri="{FF2B5EF4-FFF2-40B4-BE49-F238E27FC236}">
                  <a16:creationId xmlns:a16="http://schemas.microsoft.com/office/drawing/2014/main" id="{D75A6E08-710E-61C7-3674-18969989B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53" y="3765284"/>
              <a:ext cx="223941" cy="107809"/>
            </a:xfrm>
            <a:prstGeom prst="ellipse">
              <a:avLst/>
            </a:prstGeom>
            <a:noFill/>
            <a:ln w="31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pt-BR" altLang="pt-BR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41" name="CaixaDeTexto 29">
              <a:extLst>
                <a:ext uri="{FF2B5EF4-FFF2-40B4-BE49-F238E27FC236}">
                  <a16:creationId xmlns:a16="http://schemas.microsoft.com/office/drawing/2014/main" id="{88139B8F-3814-017C-A92B-B865A9B14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5411" y="3946598"/>
              <a:ext cx="935911" cy="221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0.80KHz</a:t>
              </a:r>
            </a:p>
          </p:txBody>
        </p:sp>
      </p:grpSp>
      <p:sp>
        <p:nvSpPr>
          <p:cNvPr id="37" name="Oval 28">
            <a:extLst>
              <a:ext uri="{FF2B5EF4-FFF2-40B4-BE49-F238E27FC236}">
                <a16:creationId xmlns:a16="http://schemas.microsoft.com/office/drawing/2014/main" id="{78D15F01-EFAC-D883-08B1-0C17BB121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9567" y="4122984"/>
            <a:ext cx="283332" cy="144187"/>
          </a:xfrm>
          <a:prstGeom prst="ellipse">
            <a:avLst/>
          </a:prstGeom>
          <a:noFill/>
          <a:ln w="31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8" name="Retângulo 13">
            <a:extLst>
              <a:ext uri="{FF2B5EF4-FFF2-40B4-BE49-F238E27FC236}">
                <a16:creationId xmlns:a16="http://schemas.microsoft.com/office/drawing/2014/main" id="{703FD10A-78F5-7CDA-6574-D982BCF7A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1396" y="5502888"/>
            <a:ext cx="155781" cy="29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6">
            <a:extLst>
              <a:ext uri="{FF2B5EF4-FFF2-40B4-BE49-F238E27FC236}">
                <a16:creationId xmlns:a16="http://schemas.microsoft.com/office/drawing/2014/main" id="{FAD3DC72-0139-E207-3ECC-E938A63E0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974" y="3705659"/>
            <a:ext cx="23702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PRF ajustado “sem </a:t>
            </a:r>
            <a:r>
              <a:rPr lang="pt-BR" alt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aliasing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6" name="Retângulo 7">
            <a:extLst>
              <a:ext uri="{FF2B5EF4-FFF2-40B4-BE49-F238E27FC236}">
                <a16:creationId xmlns:a16="http://schemas.microsoft.com/office/drawing/2014/main" id="{3EBDA2AE-4403-12CB-D4E3-7ED6EABB0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840" y="5263543"/>
            <a:ext cx="144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FFFFFF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PRF Ajustado</a:t>
            </a:r>
            <a:endParaRPr lang="pt-BR" altLang="pt-BR" sz="1600" dirty="0">
              <a:solidFill>
                <a:srgbClr val="FFFFFF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47" name="Retângulo 18">
            <a:extLst>
              <a:ext uri="{FF2B5EF4-FFF2-40B4-BE49-F238E27FC236}">
                <a16:creationId xmlns:a16="http://schemas.microsoft.com/office/drawing/2014/main" id="{DA885540-5DF4-921E-B5E9-D80A2F926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0586" y="3705659"/>
            <a:ext cx="36538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PRF Baixo - "</a:t>
            </a:r>
            <a:r>
              <a:rPr lang="pt-BR" alt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aliasing</a:t>
            </a:r>
            <a:r>
              <a:rPr lang="pt-BR" altLang="pt-BR" sz="1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FCF2122-1940-59B5-C5D4-A4E53C3EE0D1}"/>
              </a:ext>
            </a:extLst>
          </p:cNvPr>
          <p:cNvGrpSpPr/>
          <p:nvPr/>
        </p:nvGrpSpPr>
        <p:grpSpPr>
          <a:xfrm>
            <a:off x="316980" y="2329406"/>
            <a:ext cx="4725158" cy="3651264"/>
            <a:chOff x="273107" y="2304065"/>
            <a:chExt cx="3684588" cy="2861125"/>
          </a:xfrm>
        </p:grpSpPr>
        <p:sp>
          <p:nvSpPr>
            <p:cNvPr id="36" name="Retângulo 80">
              <a:extLst>
                <a:ext uri="{FF2B5EF4-FFF2-40B4-BE49-F238E27FC236}">
                  <a16:creationId xmlns:a16="http://schemas.microsoft.com/office/drawing/2014/main" id="{830761AB-EAEC-2B93-A300-F03221568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756" y="2766899"/>
              <a:ext cx="13292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800" dirty="0">
                  <a:solidFill>
                    <a:schemeClr val="bg1"/>
                  </a:solidFill>
                </a:rPr>
                <a:t>Ângulo : 90</a:t>
              </a:r>
              <a:r>
                <a:rPr lang="pt-BR" altLang="pt-BR" sz="1800" baseline="30000" dirty="0">
                  <a:solidFill>
                    <a:schemeClr val="bg1"/>
                  </a:solidFill>
                </a:rPr>
                <a:t>o</a:t>
              </a:r>
              <a:endParaRPr lang="pt-BR" altLang="pt-BR" sz="1800" dirty="0">
                <a:solidFill>
                  <a:schemeClr val="bg1"/>
                </a:solidFill>
              </a:endParaRPr>
            </a:p>
          </p:txBody>
        </p:sp>
        <p:pic>
          <p:nvPicPr>
            <p:cNvPr id="43" name="Imagem 4">
              <a:extLst>
                <a:ext uri="{FF2B5EF4-FFF2-40B4-BE49-F238E27FC236}">
                  <a16:creationId xmlns:a16="http://schemas.microsoft.com/office/drawing/2014/main" id="{2D0A2E53-7994-84DA-FEE7-36ACC148C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9" t="9003" r="2803" b="3336"/>
            <a:stretch>
              <a:fillRect/>
            </a:stretch>
          </p:blipFill>
          <p:spPr bwMode="auto">
            <a:xfrm>
              <a:off x="273107" y="2569627"/>
              <a:ext cx="3684588" cy="259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1488B72-2026-3B57-5579-7E99B13AB657}"/>
                </a:ext>
              </a:extLst>
            </p:cNvPr>
            <p:cNvSpPr/>
            <p:nvPr/>
          </p:nvSpPr>
          <p:spPr>
            <a:xfrm>
              <a:off x="1129689" y="2693088"/>
              <a:ext cx="7617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kern="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808080">
                        <a:alpha val="40000"/>
                      </a:srgbClr>
                    </a:outerShdw>
                  </a:effectLst>
                  <a:latin typeface="Calibri" charset="0"/>
                </a:rPr>
                <a:t>3.0KHz</a:t>
              </a:r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7503F386-32F9-4956-0C72-DE3055955648}"/>
                </a:ext>
              </a:extLst>
            </p:cNvPr>
            <p:cNvSpPr/>
            <p:nvPr/>
          </p:nvSpPr>
          <p:spPr>
            <a:xfrm>
              <a:off x="2986679" y="2693088"/>
              <a:ext cx="7617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kern="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808080">
                        <a:alpha val="40000"/>
                      </a:srgbClr>
                    </a:outerShdw>
                  </a:effectLst>
                  <a:latin typeface="Calibri" charset="0"/>
                </a:rPr>
                <a:t>6.0KHz</a:t>
              </a: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E8C0CEA2-1A30-E518-AEF9-615E9A9EEF38}"/>
                </a:ext>
              </a:extLst>
            </p:cNvPr>
            <p:cNvSpPr txBox="1"/>
            <p:nvPr/>
          </p:nvSpPr>
          <p:spPr>
            <a:xfrm>
              <a:off x="572507" y="2304065"/>
              <a:ext cx="3224652" cy="289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Mesmas velocidades sob diferentes PRF.</a:t>
              </a: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3C16276-ACFA-48E4-8759-D78160755FCA}"/>
              </a:ext>
            </a:extLst>
          </p:cNvPr>
          <p:cNvSpPr txBox="1"/>
          <p:nvPr/>
        </p:nvSpPr>
        <p:spPr>
          <a:xfrm>
            <a:off x="2881881" y="1856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ADB79B3-6E39-4DE2-8709-811FBBA28CF7}"/>
              </a:ext>
            </a:extLst>
          </p:cNvPr>
          <p:cNvSpPr txBox="1"/>
          <p:nvPr/>
        </p:nvSpPr>
        <p:spPr>
          <a:xfrm>
            <a:off x="94801" y="51241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id="{74034AC5-14C0-8A52-4AAE-CD54332B0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6" b="57871"/>
          <a:stretch/>
        </p:blipFill>
        <p:spPr bwMode="auto">
          <a:xfrm>
            <a:off x="1" y="-15944"/>
            <a:ext cx="4320220" cy="213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4">
            <a:extLst>
              <a:ext uri="{FF2B5EF4-FFF2-40B4-BE49-F238E27FC236}">
                <a16:creationId xmlns:a16="http://schemas.microsoft.com/office/drawing/2014/main" id="{4B22853C-65F2-8DB6-F119-F59FE9D1E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6" r="61976"/>
          <a:stretch/>
        </p:blipFill>
        <p:spPr bwMode="auto">
          <a:xfrm>
            <a:off x="0" y="6162380"/>
            <a:ext cx="2768600" cy="69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ímbolo de &quot;Não Permitido&quot; 3">
            <a:extLst>
              <a:ext uri="{FF2B5EF4-FFF2-40B4-BE49-F238E27FC236}">
                <a16:creationId xmlns:a16="http://schemas.microsoft.com/office/drawing/2014/main" id="{3439C067-E845-B87F-B0E0-8B4C80E8DEC6}"/>
              </a:ext>
            </a:extLst>
          </p:cNvPr>
          <p:cNvSpPr/>
          <p:nvPr/>
        </p:nvSpPr>
        <p:spPr>
          <a:xfrm>
            <a:off x="334797" y="2397522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Símbolo de &quot;Não Permitido&quot; 5">
            <a:extLst>
              <a:ext uri="{FF2B5EF4-FFF2-40B4-BE49-F238E27FC236}">
                <a16:creationId xmlns:a16="http://schemas.microsoft.com/office/drawing/2014/main" id="{EAB6BA69-CA47-188B-B907-223CA2A23969}"/>
              </a:ext>
            </a:extLst>
          </p:cNvPr>
          <p:cNvSpPr/>
          <p:nvPr/>
        </p:nvSpPr>
        <p:spPr>
          <a:xfrm>
            <a:off x="11482557" y="3734143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8D7B909D-2AC0-071E-338D-22786BA13894}"/>
              </a:ext>
            </a:extLst>
          </p:cNvPr>
          <p:cNvGrpSpPr/>
          <p:nvPr/>
        </p:nvGrpSpPr>
        <p:grpSpPr>
          <a:xfrm>
            <a:off x="4717049" y="2290418"/>
            <a:ext cx="430386" cy="313138"/>
            <a:chOff x="5000453" y="389940"/>
            <a:chExt cx="430386" cy="313138"/>
          </a:xfrm>
        </p:grpSpPr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47F0D5A4-8910-D3DF-18C5-683CCEDAF2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38D342A4-D210-A7AE-E2A7-69163E4A7E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3B5A711F-960D-6A95-D898-6328F8C5E9B3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C823FE0-F7AD-CE40-3C9F-38CC8B857608}"/>
              </a:ext>
            </a:extLst>
          </p:cNvPr>
          <p:cNvGrpSpPr/>
          <p:nvPr/>
        </p:nvGrpSpPr>
        <p:grpSpPr>
          <a:xfrm>
            <a:off x="5482153" y="3654105"/>
            <a:ext cx="430386" cy="313138"/>
            <a:chOff x="5000453" y="389940"/>
            <a:chExt cx="430386" cy="313138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12499BD2-093B-31F0-3813-8BCACB3E2256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93CDD30B-5F47-B446-7ECE-E0BB33254D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F5265A7F-58C8-F9EF-AF8B-AAEC76EBB049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Oval 20">
            <a:extLst>
              <a:ext uri="{FF2B5EF4-FFF2-40B4-BE49-F238E27FC236}">
                <a16:creationId xmlns:a16="http://schemas.microsoft.com/office/drawing/2014/main" id="{B2DC77E6-C61A-3AD0-4D8F-67ED5B18F53F}"/>
              </a:ext>
            </a:extLst>
          </p:cNvPr>
          <p:cNvSpPr/>
          <p:nvPr/>
        </p:nvSpPr>
        <p:spPr bwMode="auto">
          <a:xfrm flipH="1">
            <a:off x="1251676" y="2634424"/>
            <a:ext cx="373664" cy="3922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" name="Oval 20">
            <a:extLst>
              <a:ext uri="{FF2B5EF4-FFF2-40B4-BE49-F238E27FC236}">
                <a16:creationId xmlns:a16="http://schemas.microsoft.com/office/drawing/2014/main" id="{426D334A-A6AE-150E-6969-AC4C2B92C022}"/>
              </a:ext>
            </a:extLst>
          </p:cNvPr>
          <p:cNvSpPr/>
          <p:nvPr/>
        </p:nvSpPr>
        <p:spPr bwMode="auto">
          <a:xfrm flipH="1">
            <a:off x="3633790" y="2610875"/>
            <a:ext cx="373664" cy="3922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2637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m 4">
            <a:extLst>
              <a:ext uri="{FF2B5EF4-FFF2-40B4-BE49-F238E27FC236}">
                <a16:creationId xmlns:a16="http://schemas.microsoft.com/office/drawing/2014/main" id="{9361B0C3-25E0-7297-F932-91865162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0BCB74-92D2-9400-1578-3BF49F6A09B4}"/>
              </a:ext>
            </a:extLst>
          </p:cNvPr>
          <p:cNvSpPr txBox="1"/>
          <p:nvPr/>
        </p:nvSpPr>
        <p:spPr>
          <a:xfrm>
            <a:off x="6122675" y="367213"/>
            <a:ext cx="5771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6) Frequência de repetição de pulso (PRF)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FE2357-BBEF-EC26-D4C7-F5336AEB4BB7}"/>
              </a:ext>
            </a:extLst>
          </p:cNvPr>
          <p:cNvSpPr txBox="1"/>
          <p:nvPr/>
        </p:nvSpPr>
        <p:spPr>
          <a:xfrm>
            <a:off x="117691" y="3027342"/>
            <a:ext cx="461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Quando o PRF encontra-se adequado, podemos somente deslocar a linha de base para evitar o “</a:t>
            </a:r>
            <a:r>
              <a:rPr lang="pt-BR" alt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aliasing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” espectral.</a:t>
            </a:r>
          </a:p>
        </p:txBody>
      </p:sp>
      <p:sp>
        <p:nvSpPr>
          <p:cNvPr id="36" name="Retângulo 80">
            <a:extLst>
              <a:ext uri="{FF2B5EF4-FFF2-40B4-BE49-F238E27FC236}">
                <a16:creationId xmlns:a16="http://schemas.microsoft.com/office/drawing/2014/main" id="{830761AB-EAEC-2B93-A300-F03221568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756" y="2766899"/>
            <a:ext cx="1329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bg1"/>
                </a:solidFill>
              </a:rPr>
              <a:t>Ângulo : 90</a:t>
            </a:r>
            <a:r>
              <a:rPr lang="pt-BR" altLang="pt-BR" sz="1800" baseline="30000" dirty="0">
                <a:solidFill>
                  <a:schemeClr val="bg1"/>
                </a:solidFill>
              </a:rPr>
              <a:t>o</a:t>
            </a:r>
            <a:endParaRPr lang="pt-BR" altLang="pt-BR" sz="1800" dirty="0">
              <a:solidFill>
                <a:schemeClr val="bg1"/>
              </a:solidFill>
            </a:endParaRPr>
          </a:p>
        </p:txBody>
      </p:sp>
      <p:sp>
        <p:nvSpPr>
          <p:cNvPr id="46" name="Retângulo 7">
            <a:extLst>
              <a:ext uri="{FF2B5EF4-FFF2-40B4-BE49-F238E27FC236}">
                <a16:creationId xmlns:a16="http://schemas.microsoft.com/office/drawing/2014/main" id="{3EBDA2AE-4403-12CB-D4E3-7ED6EABB0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840" y="5263543"/>
            <a:ext cx="144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FFFFFF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PRF Ajustado</a:t>
            </a:r>
            <a:endParaRPr lang="pt-BR" altLang="pt-BR" sz="1600" dirty="0">
              <a:solidFill>
                <a:srgbClr val="FFFFFF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" name="CaixaDeTexto 16">
            <a:extLst>
              <a:ext uri="{FF2B5EF4-FFF2-40B4-BE49-F238E27FC236}">
                <a16:creationId xmlns:a16="http://schemas.microsoft.com/office/drawing/2014/main" id="{4AD541D6-C18F-E165-11C0-2CDB569C3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685" y="5893831"/>
            <a:ext cx="1870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Linha de base - LB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C069851-8C36-4271-92FD-EA8559B4645C}"/>
              </a:ext>
            </a:extLst>
          </p:cNvPr>
          <p:cNvGrpSpPr/>
          <p:nvPr/>
        </p:nvGrpSpPr>
        <p:grpSpPr>
          <a:xfrm>
            <a:off x="4285513" y="1486588"/>
            <a:ext cx="7608696" cy="4777130"/>
            <a:chOff x="5925960" y="1944353"/>
            <a:chExt cx="5198911" cy="3474556"/>
          </a:xfrm>
        </p:grpSpPr>
        <p:pic>
          <p:nvPicPr>
            <p:cNvPr id="2" name="Imagem 3">
              <a:extLst>
                <a:ext uri="{FF2B5EF4-FFF2-40B4-BE49-F238E27FC236}">
                  <a16:creationId xmlns:a16="http://schemas.microsoft.com/office/drawing/2014/main" id="{B40A307F-7440-F61A-2327-92874A239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9" b="3406"/>
            <a:stretch>
              <a:fillRect/>
            </a:stretch>
          </p:blipFill>
          <p:spPr bwMode="auto">
            <a:xfrm>
              <a:off x="6695746" y="2216026"/>
              <a:ext cx="4429125" cy="266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BF61A9DB-92CE-DE15-10B6-BAE8A0FCC111}"/>
                </a:ext>
              </a:extLst>
            </p:cNvPr>
            <p:cNvCxnSpPr/>
            <p:nvPr/>
          </p:nvCxnSpPr>
          <p:spPr>
            <a:xfrm flipV="1">
              <a:off x="10374027" y="4725070"/>
              <a:ext cx="320675" cy="336550"/>
            </a:xfrm>
            <a:prstGeom prst="straightConnector1">
              <a:avLst/>
            </a:prstGeom>
            <a:ln w="28575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ângulo 19">
              <a:extLst>
                <a:ext uri="{FF2B5EF4-FFF2-40B4-BE49-F238E27FC236}">
                  <a16:creationId xmlns:a16="http://schemas.microsoft.com/office/drawing/2014/main" id="{DCC13788-8E72-7BC6-DE84-F426FE323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5960" y="4617946"/>
              <a:ext cx="4315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2000" dirty="0"/>
                <a:t>LB</a:t>
              </a:r>
            </a:p>
          </p:txBody>
        </p:sp>
        <p:sp>
          <p:nvSpPr>
            <p:cNvPr id="11" name="Retângulo 19">
              <a:extLst>
                <a:ext uri="{FF2B5EF4-FFF2-40B4-BE49-F238E27FC236}">
                  <a16:creationId xmlns:a16="http://schemas.microsoft.com/office/drawing/2014/main" id="{673AB71E-A310-23B8-09EA-47FD64F14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0189" y="5018799"/>
              <a:ext cx="4315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2000" dirty="0"/>
                <a:t>LB</a:t>
              </a:r>
            </a:p>
          </p:txBody>
        </p:sp>
        <p:sp>
          <p:nvSpPr>
            <p:cNvPr id="23" name="CaixaDeTexto 16">
              <a:extLst>
                <a:ext uri="{FF2B5EF4-FFF2-40B4-BE49-F238E27FC236}">
                  <a16:creationId xmlns:a16="http://schemas.microsoft.com/office/drawing/2014/main" id="{DBCABF6E-C04C-4D1F-B665-8E1289BAE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425" y="1944353"/>
              <a:ext cx="2151010" cy="268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800" dirty="0"/>
                <a:t>PRF adequado e LB desajustada</a:t>
              </a:r>
            </a:p>
          </p:txBody>
        </p:sp>
      </p:grpSp>
      <p:sp>
        <p:nvSpPr>
          <p:cNvPr id="24" name="CaixaDeTexto 16">
            <a:extLst>
              <a:ext uri="{FF2B5EF4-FFF2-40B4-BE49-F238E27FC236}">
                <a16:creationId xmlns:a16="http://schemas.microsoft.com/office/drawing/2014/main" id="{D1996BD4-A87A-4A5E-B025-20B8F30FC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5990" y="1486588"/>
            <a:ext cx="28210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PRF adequado e LB ajustada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E9233EF-250B-4C8F-ABA7-B7A8E98D12F7}"/>
              </a:ext>
            </a:extLst>
          </p:cNvPr>
          <p:cNvSpPr/>
          <p:nvPr/>
        </p:nvSpPr>
        <p:spPr>
          <a:xfrm>
            <a:off x="5715813" y="5018615"/>
            <a:ext cx="631549" cy="6005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6975C657-31C3-4ED6-B663-F4DDC1FB6758}"/>
              </a:ext>
            </a:extLst>
          </p:cNvPr>
          <p:cNvSpPr/>
          <p:nvPr/>
        </p:nvSpPr>
        <p:spPr>
          <a:xfrm>
            <a:off x="5780225" y="3689483"/>
            <a:ext cx="631549" cy="6005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B89A2EFA-188E-4142-B0E7-754979F8C164}"/>
              </a:ext>
            </a:extLst>
          </p:cNvPr>
          <p:cNvCxnSpPr>
            <a:cxnSpLocks/>
          </p:cNvCxnSpPr>
          <p:nvPr/>
        </p:nvCxnSpPr>
        <p:spPr>
          <a:xfrm flipV="1">
            <a:off x="4829731" y="3969119"/>
            <a:ext cx="849140" cy="43169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19">
            <a:extLst>
              <a:ext uri="{FF2B5EF4-FFF2-40B4-BE49-F238E27FC236}">
                <a16:creationId xmlns:a16="http://schemas.microsoft.com/office/drawing/2014/main" id="{6194A9F0-2B35-460D-994A-9490DBA1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966" y="4400810"/>
            <a:ext cx="2508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dirty="0"/>
              <a:t>Amputação do pico sistólico</a:t>
            </a: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CEAFE907-B248-42C4-A43D-14683A9D01E1}"/>
              </a:ext>
            </a:extLst>
          </p:cNvPr>
          <p:cNvCxnSpPr>
            <a:cxnSpLocks/>
          </p:cNvCxnSpPr>
          <p:nvPr/>
        </p:nvCxnSpPr>
        <p:spPr>
          <a:xfrm flipV="1">
            <a:off x="4866673" y="5601681"/>
            <a:ext cx="849140" cy="43169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ângulo 19">
            <a:extLst>
              <a:ext uri="{FF2B5EF4-FFF2-40B4-BE49-F238E27FC236}">
                <a16:creationId xmlns:a16="http://schemas.microsoft.com/office/drawing/2014/main" id="{11DD4A31-6DA5-4A5C-829A-AB5ACC13C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50" y="5994330"/>
            <a:ext cx="21356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dirty="0"/>
              <a:t>Pico sistólico deslocado</a:t>
            </a:r>
          </a:p>
        </p:txBody>
      </p: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2A959885-86D4-4908-8FED-9BD3C447B8AC}"/>
              </a:ext>
            </a:extLst>
          </p:cNvPr>
          <p:cNvCxnSpPr>
            <a:cxnSpLocks/>
          </p:cNvCxnSpPr>
          <p:nvPr/>
        </p:nvCxnSpPr>
        <p:spPr>
          <a:xfrm flipV="1">
            <a:off x="4689749" y="4756062"/>
            <a:ext cx="849140" cy="431691"/>
          </a:xfrm>
          <a:prstGeom prst="straightConnector1">
            <a:avLst/>
          </a:prstGeom>
          <a:ln w="28575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ímbolo de &quot;Não Permitido&quot; 3">
            <a:extLst>
              <a:ext uri="{FF2B5EF4-FFF2-40B4-BE49-F238E27FC236}">
                <a16:creationId xmlns:a16="http://schemas.microsoft.com/office/drawing/2014/main" id="{70343AB5-38B8-71CA-F7D6-00027DE4F8FE}"/>
              </a:ext>
            </a:extLst>
          </p:cNvPr>
          <p:cNvSpPr/>
          <p:nvPr/>
        </p:nvSpPr>
        <p:spPr>
          <a:xfrm>
            <a:off x="5355119" y="1565932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7CC0BB3-06B0-55B0-7D73-EDC406BCD636}"/>
              </a:ext>
            </a:extLst>
          </p:cNvPr>
          <p:cNvGrpSpPr/>
          <p:nvPr/>
        </p:nvGrpSpPr>
        <p:grpSpPr>
          <a:xfrm>
            <a:off x="11463823" y="1504150"/>
            <a:ext cx="430386" cy="313138"/>
            <a:chOff x="5000453" y="389940"/>
            <a:chExt cx="430386" cy="313138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87D20E59-695B-8BC6-6482-75D16A558E7E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E09950CC-6F29-8662-8D2A-AC48D6E545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73831142-0F02-0F5B-86D0-E81F57B2C06E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408661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4">
            <a:extLst>
              <a:ext uri="{FF2B5EF4-FFF2-40B4-BE49-F238E27FC236}">
                <a16:creationId xmlns:a16="http://schemas.microsoft.com/office/drawing/2014/main" id="{C6B56BF3-0EFF-47F3-B552-A6C312F01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2" r="52678" b="58034"/>
          <a:stretch/>
        </p:blipFill>
        <p:spPr bwMode="auto">
          <a:xfrm>
            <a:off x="0" y="-127921"/>
            <a:ext cx="4040659" cy="212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" name="Imagem 4">
            <a:extLst>
              <a:ext uri="{FF2B5EF4-FFF2-40B4-BE49-F238E27FC236}">
                <a16:creationId xmlns:a16="http://schemas.microsoft.com/office/drawing/2014/main" id="{9361B0C3-25E0-7297-F932-91865162F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t="82158" r="68776" b="1819"/>
          <a:stretch/>
        </p:blipFill>
        <p:spPr bwMode="auto">
          <a:xfrm>
            <a:off x="120643" y="5912955"/>
            <a:ext cx="2217758" cy="81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0BCB74-92D2-9400-1578-3BF49F6A09B4}"/>
              </a:ext>
            </a:extLst>
          </p:cNvPr>
          <p:cNvSpPr txBox="1"/>
          <p:nvPr/>
        </p:nvSpPr>
        <p:spPr>
          <a:xfrm>
            <a:off x="3808239" y="324465"/>
            <a:ext cx="83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7) Ganho Doppler – colorido, de amplitude e espectral </a:t>
            </a:r>
          </a:p>
        </p:txBody>
      </p:sp>
      <p:sp>
        <p:nvSpPr>
          <p:cNvPr id="36" name="Retângulo 80">
            <a:extLst>
              <a:ext uri="{FF2B5EF4-FFF2-40B4-BE49-F238E27FC236}">
                <a16:creationId xmlns:a16="http://schemas.microsoft.com/office/drawing/2014/main" id="{830761AB-EAEC-2B93-A300-F03221568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756" y="2766899"/>
            <a:ext cx="1329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bg1"/>
                </a:solidFill>
              </a:rPr>
              <a:t>Ângulo : 90</a:t>
            </a:r>
            <a:r>
              <a:rPr lang="pt-BR" altLang="pt-BR" sz="1800" baseline="30000" dirty="0">
                <a:solidFill>
                  <a:schemeClr val="bg1"/>
                </a:solidFill>
              </a:rPr>
              <a:t>o</a:t>
            </a:r>
            <a:endParaRPr lang="pt-BR" altLang="pt-BR" sz="1800" dirty="0">
              <a:solidFill>
                <a:schemeClr val="bg1"/>
              </a:solidFill>
            </a:endParaRPr>
          </a:p>
        </p:txBody>
      </p:sp>
      <p:sp>
        <p:nvSpPr>
          <p:cNvPr id="46" name="Retângulo 7">
            <a:extLst>
              <a:ext uri="{FF2B5EF4-FFF2-40B4-BE49-F238E27FC236}">
                <a16:creationId xmlns:a16="http://schemas.microsoft.com/office/drawing/2014/main" id="{3EBDA2AE-4403-12CB-D4E3-7ED6EABB0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840" y="5263543"/>
            <a:ext cx="144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FFFFFF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PRF Ajustado</a:t>
            </a:r>
            <a:endParaRPr lang="pt-BR" altLang="pt-BR" sz="1600" dirty="0">
              <a:solidFill>
                <a:srgbClr val="FFFFFF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7D961DC-9C87-7450-E7AE-144BDE09E9A9}"/>
              </a:ext>
            </a:extLst>
          </p:cNvPr>
          <p:cNvSpPr txBox="1"/>
          <p:nvPr/>
        </p:nvSpPr>
        <p:spPr>
          <a:xfrm>
            <a:off x="4052575" y="920185"/>
            <a:ext cx="7728791" cy="223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Amplificador do sinal Doppler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Controla a intensidade dos sinais elétricos recebidos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Excesso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artefato extra luminal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Insuficiência  elimina os ecos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A04FD4E-3E4E-A342-96B7-D5C8F5C3105D}"/>
              </a:ext>
            </a:extLst>
          </p:cNvPr>
          <p:cNvSpPr txBox="1"/>
          <p:nvPr/>
        </p:nvSpPr>
        <p:spPr>
          <a:xfrm>
            <a:off x="141728" y="2111832"/>
            <a:ext cx="3666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“O ganho deve ser o maior possível, sendo que seu limitante é o artefato extra luminal.”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C9F58EC-3D5D-4347-8DAA-9B61C218C278}"/>
              </a:ext>
            </a:extLst>
          </p:cNvPr>
          <p:cNvSpPr txBox="1"/>
          <p:nvPr/>
        </p:nvSpPr>
        <p:spPr>
          <a:xfrm>
            <a:off x="180193" y="4441498"/>
            <a:ext cx="358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FF0000"/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D4F1810-CF71-8FBC-BA2C-B84AADA34956}"/>
              </a:ext>
            </a:extLst>
          </p:cNvPr>
          <p:cNvGrpSpPr/>
          <p:nvPr/>
        </p:nvGrpSpPr>
        <p:grpSpPr>
          <a:xfrm>
            <a:off x="3042851" y="3113904"/>
            <a:ext cx="8738515" cy="3620301"/>
            <a:chOff x="3096111" y="3876646"/>
            <a:chExt cx="8706953" cy="2881347"/>
          </a:xfrm>
        </p:grpSpPr>
        <p:sp>
          <p:nvSpPr>
            <p:cNvPr id="14" name="CaixaDeTexto 3">
              <a:extLst>
                <a:ext uri="{FF2B5EF4-FFF2-40B4-BE49-F238E27FC236}">
                  <a16:creationId xmlns:a16="http://schemas.microsoft.com/office/drawing/2014/main" id="{D7D64795-DF5D-159D-91E2-1A44E460D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8799" y="6410940"/>
              <a:ext cx="25177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pt-BR" altLang="x-none" sz="1600" b="1" kern="0" dirty="0">
                  <a:latin typeface="Arial" charset="0"/>
                  <a:ea typeface="Arial" charset="0"/>
                  <a:cs typeface="Arial" charset="0"/>
                </a:rPr>
                <a:t>Ganho ajustado</a:t>
              </a: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DA0CE45-4BEA-B0BB-EBB6-555AFFF58C39}"/>
                </a:ext>
              </a:extLst>
            </p:cNvPr>
            <p:cNvSpPr/>
            <p:nvPr/>
          </p:nvSpPr>
          <p:spPr>
            <a:xfrm>
              <a:off x="6746875" y="5714276"/>
              <a:ext cx="969963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kern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rgbClr val="808080">
                        <a:alpha val="40000"/>
                      </a:srgbClr>
                    </a:outerShdw>
                  </a:effectLst>
                  <a:latin typeface="Calibri" charset="0"/>
                </a:rPr>
                <a:t>Artefato</a:t>
              </a:r>
              <a:endParaRPr lang="pt-BR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22" name="CaixaDeTexto 11">
              <a:extLst>
                <a:ext uri="{FF2B5EF4-FFF2-40B4-BE49-F238E27FC236}">
                  <a16:creationId xmlns:a16="http://schemas.microsoft.com/office/drawing/2014/main" id="{47220D4D-1AAD-5B4E-8BB8-85C4F9D86E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111" y="6419439"/>
              <a:ext cx="299988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pt-BR" altLang="x-none" sz="1600" b="1" kern="0" dirty="0">
                  <a:latin typeface="Arial" charset="0"/>
                  <a:ea typeface="Arial" charset="0"/>
                  <a:cs typeface="Arial" charset="0"/>
                </a:rPr>
                <a:t>Ganho colorido insuficiente</a:t>
              </a:r>
            </a:p>
          </p:txBody>
        </p:sp>
        <p:pic>
          <p:nvPicPr>
            <p:cNvPr id="13" name="Imagem 3">
              <a:extLst>
                <a:ext uri="{FF2B5EF4-FFF2-40B4-BE49-F238E27FC236}">
                  <a16:creationId xmlns:a16="http://schemas.microsoft.com/office/drawing/2014/main" id="{AE315A17-B8D6-DA26-5729-395D81218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90" b="20801"/>
            <a:stretch>
              <a:fillRect/>
            </a:stretch>
          </p:blipFill>
          <p:spPr bwMode="auto">
            <a:xfrm>
              <a:off x="6051233" y="4003675"/>
              <a:ext cx="5751831" cy="244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DAC17870-61A3-458E-9BD4-C830A3A98391}"/>
                </a:ext>
              </a:extLst>
            </p:cNvPr>
            <p:cNvGrpSpPr/>
            <p:nvPr/>
          </p:nvGrpSpPr>
          <p:grpSpPr>
            <a:xfrm>
              <a:off x="3120527" y="3876646"/>
              <a:ext cx="8330579" cy="2565429"/>
              <a:chOff x="4147482" y="3876646"/>
              <a:chExt cx="7352516" cy="2565429"/>
            </a:xfrm>
          </p:grpSpPr>
          <p:sp>
            <p:nvSpPr>
              <p:cNvPr id="15" name="Oval 12">
                <a:extLst>
                  <a:ext uri="{FF2B5EF4-FFF2-40B4-BE49-F238E27FC236}">
                    <a16:creationId xmlns:a16="http://schemas.microsoft.com/office/drawing/2014/main" id="{9A948541-E814-DF69-9EC4-C41D912B0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8984" y="3902818"/>
                <a:ext cx="485811" cy="42629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6" name="CaixaDeTexto 12">
                <a:extLst>
                  <a:ext uri="{FF2B5EF4-FFF2-40B4-BE49-F238E27FC236}">
                    <a16:creationId xmlns:a16="http://schemas.microsoft.com/office/drawing/2014/main" id="{605D00D0-BE59-B0B1-05FC-29828ED9D0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76098" y="4061076"/>
                <a:ext cx="723900" cy="369887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pt-BR" altLang="x-none" sz="1800" kern="0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pt-BR" altLang="x-none" sz="1800" kern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58</a:t>
                </a:r>
              </a:p>
            </p:txBody>
          </p:sp>
          <p:sp>
            <p:nvSpPr>
              <p:cNvPr id="17" name="CaixaDeTexto 3">
                <a:extLst>
                  <a:ext uri="{FF2B5EF4-FFF2-40B4-BE49-F238E27FC236}">
                    <a16:creationId xmlns:a16="http://schemas.microsoft.com/office/drawing/2014/main" id="{2A4DEE82-6804-7C82-1372-939CCE41A6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04157" y="4108018"/>
                <a:ext cx="855662" cy="3698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pt-BR" altLang="x-none" sz="1800" kern="0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pt-BR" altLang="x-none" sz="1800" kern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100</a:t>
                </a:r>
              </a:p>
            </p:txBody>
          </p:sp>
          <p:pic>
            <p:nvPicPr>
              <p:cNvPr id="19" name="Imagem 14">
                <a:extLst>
                  <a:ext uri="{FF2B5EF4-FFF2-40B4-BE49-F238E27FC236}">
                    <a16:creationId xmlns:a16="http://schemas.microsoft.com/office/drawing/2014/main" id="{F486B0D2-D9C6-8A65-8534-CACBEF3D5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08" r="50143" b="21478"/>
              <a:stretch>
                <a:fillRect/>
              </a:stretch>
            </p:blipFill>
            <p:spPr bwMode="auto">
              <a:xfrm>
                <a:off x="4189413" y="4011613"/>
                <a:ext cx="2535237" cy="24304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CaixaDeTexto 3">
                <a:extLst>
                  <a:ext uri="{FF2B5EF4-FFF2-40B4-BE49-F238E27FC236}">
                    <a16:creationId xmlns:a16="http://schemas.microsoft.com/office/drawing/2014/main" id="{59DDE240-6C06-3E24-C638-035130E1CA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9780" y="4133872"/>
                <a:ext cx="544512" cy="33813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pt-BR" altLang="x-none" sz="1600" kern="0" dirty="0">
                    <a:solidFill>
                      <a:srgbClr val="FFFFFF"/>
                    </a:solidFill>
                    <a:latin typeface="Arial" charset="0"/>
                    <a:ea typeface="Arial" charset="0"/>
                    <a:cs typeface="Arial" charset="0"/>
                  </a:rPr>
                  <a:t>G 0</a:t>
                </a:r>
              </a:p>
            </p:txBody>
          </p:sp>
          <p:sp>
            <p:nvSpPr>
              <p:cNvPr id="27" name="Oval 12">
                <a:extLst>
                  <a:ext uri="{FF2B5EF4-FFF2-40B4-BE49-F238E27FC236}">
                    <a16:creationId xmlns:a16="http://schemas.microsoft.com/office/drawing/2014/main" id="{1929D445-595B-4B54-B059-244CBB12D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7482" y="3944620"/>
                <a:ext cx="485811" cy="42629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9" name="Oval 12">
                <a:extLst>
                  <a:ext uri="{FF2B5EF4-FFF2-40B4-BE49-F238E27FC236}">
                    <a16:creationId xmlns:a16="http://schemas.microsoft.com/office/drawing/2014/main" id="{FAA46906-2A92-4330-8593-CD10925FA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4007" y="3876646"/>
                <a:ext cx="485811" cy="42629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pt-BR" altLang="pt-BR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</p:grpSp>
      <p:sp>
        <p:nvSpPr>
          <p:cNvPr id="31" name="CaixaDeTexto 11">
            <a:extLst>
              <a:ext uri="{FF2B5EF4-FFF2-40B4-BE49-F238E27FC236}">
                <a16:creationId xmlns:a16="http://schemas.microsoft.com/office/drawing/2014/main" id="{B150CA15-CA5A-4FDD-A90F-66A895E9F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1046" y="6337266"/>
            <a:ext cx="2999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x-none" sz="1600" b="1" kern="0" dirty="0">
                <a:latin typeface="Arial" charset="0"/>
                <a:ea typeface="Arial" charset="0"/>
                <a:cs typeface="Arial" charset="0"/>
              </a:rPr>
              <a:t>Ganho colorido excessivo</a:t>
            </a:r>
          </a:p>
        </p:txBody>
      </p:sp>
      <p:sp>
        <p:nvSpPr>
          <p:cNvPr id="32" name="CaixaDeTexto 12">
            <a:extLst>
              <a:ext uri="{FF2B5EF4-FFF2-40B4-BE49-F238E27FC236}">
                <a16:creationId xmlns:a16="http://schemas.microsoft.com/office/drawing/2014/main" id="{F624C67D-0481-4720-8CB3-F0C53BF83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629" y="4252453"/>
            <a:ext cx="820196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x-none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 0</a:t>
            </a:r>
          </a:p>
        </p:txBody>
      </p:sp>
      <p:sp>
        <p:nvSpPr>
          <p:cNvPr id="33" name="CaixaDeTexto 12">
            <a:extLst>
              <a:ext uri="{FF2B5EF4-FFF2-40B4-BE49-F238E27FC236}">
                <a16:creationId xmlns:a16="http://schemas.microsoft.com/office/drawing/2014/main" id="{A11E5EE6-51FB-4A22-A667-ED6DDD1C7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628" y="4671404"/>
            <a:ext cx="820197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x-none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G:100</a:t>
            </a:r>
          </a:p>
        </p:txBody>
      </p:sp>
      <p:sp>
        <p:nvSpPr>
          <p:cNvPr id="34" name="CaixaDeTexto 12">
            <a:extLst>
              <a:ext uri="{FF2B5EF4-FFF2-40B4-BE49-F238E27FC236}">
                <a16:creationId xmlns:a16="http://schemas.microsoft.com/office/drawing/2014/main" id="{FB7B4509-B647-4F69-9FED-14E3515F8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629" y="5090355"/>
            <a:ext cx="820196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x-none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 58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B598ED-B614-4ADB-8B35-E584E104EE26}"/>
              </a:ext>
            </a:extLst>
          </p:cNvPr>
          <p:cNvSpPr txBox="1"/>
          <p:nvPr/>
        </p:nvSpPr>
        <p:spPr>
          <a:xfrm>
            <a:off x="1396825" y="4671404"/>
            <a:ext cx="172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Ajuste do ganho colorido</a:t>
            </a:r>
          </a:p>
        </p:txBody>
      </p:sp>
      <p:sp>
        <p:nvSpPr>
          <p:cNvPr id="6" name="Símbolo de &quot;Não Permitido&quot; 5">
            <a:extLst>
              <a:ext uri="{FF2B5EF4-FFF2-40B4-BE49-F238E27FC236}">
                <a16:creationId xmlns:a16="http://schemas.microsoft.com/office/drawing/2014/main" id="{73C164E0-7570-12F7-1334-4BD9244900FC}"/>
              </a:ext>
            </a:extLst>
          </p:cNvPr>
          <p:cNvSpPr/>
          <p:nvPr/>
        </p:nvSpPr>
        <p:spPr>
          <a:xfrm>
            <a:off x="5348644" y="3283485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Símbolo de &quot;Não Permitido&quot; 6">
            <a:extLst>
              <a:ext uri="{FF2B5EF4-FFF2-40B4-BE49-F238E27FC236}">
                <a16:creationId xmlns:a16="http://schemas.microsoft.com/office/drawing/2014/main" id="{D98F6E4A-976B-4B9E-A6A1-E341B0EF5DFE}"/>
              </a:ext>
            </a:extLst>
          </p:cNvPr>
          <p:cNvSpPr/>
          <p:nvPr/>
        </p:nvSpPr>
        <p:spPr>
          <a:xfrm>
            <a:off x="8257279" y="3264727"/>
            <a:ext cx="262876" cy="2331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FBB0218-FD55-077B-D53C-873700EEA1DB}"/>
              </a:ext>
            </a:extLst>
          </p:cNvPr>
          <p:cNvGrpSpPr/>
          <p:nvPr/>
        </p:nvGrpSpPr>
        <p:grpSpPr>
          <a:xfrm>
            <a:off x="11274213" y="2899304"/>
            <a:ext cx="430386" cy="313138"/>
            <a:chOff x="5000453" y="389940"/>
            <a:chExt cx="430386" cy="313138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3B8E11A3-A8CD-952A-2615-903C7AB95FD3}"/>
                </a:ext>
              </a:extLst>
            </p:cNvPr>
            <p:cNvCxnSpPr>
              <a:cxnSpLocks/>
            </p:cNvCxnSpPr>
            <p:nvPr/>
          </p:nvCxnSpPr>
          <p:spPr>
            <a:xfrm>
              <a:off x="5000453" y="523733"/>
              <a:ext cx="118533" cy="141557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02369BE-74EB-BE21-D79E-7654D2EA9C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7059" y="389940"/>
              <a:ext cx="273780" cy="2753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066C760D-07FF-234B-3286-776509AD5F66}"/>
                </a:ext>
              </a:extLst>
            </p:cNvPr>
            <p:cNvSpPr/>
            <p:nvPr/>
          </p:nvSpPr>
          <p:spPr>
            <a:xfrm rot="18927240" flipH="1">
              <a:off x="5115494" y="657359"/>
              <a:ext cx="45719" cy="45719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39317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956</Words>
  <Application>Microsoft Office PowerPoint</Application>
  <PresentationFormat>Widescreen</PresentationFormat>
  <Paragraphs>239</Paragraphs>
  <Slides>15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Planeta W</dc:creator>
  <cp:lastModifiedBy>otavio miranda</cp:lastModifiedBy>
  <cp:revision>82</cp:revision>
  <dcterms:created xsi:type="dcterms:W3CDTF">2023-08-01T17:59:45Z</dcterms:created>
  <dcterms:modified xsi:type="dcterms:W3CDTF">2023-09-19T14:45:19Z</dcterms:modified>
</cp:coreProperties>
</file>