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7300"/>
    <a:srgbClr val="FCC503"/>
    <a:srgbClr val="024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02" autoAdjust="0"/>
    <p:restoredTop sz="94660" autoAdjust="0"/>
  </p:normalViewPr>
  <p:slideViewPr>
    <p:cSldViewPr snapToGrid="0">
      <p:cViewPr varScale="1">
        <p:scale>
          <a:sx n="105" d="100"/>
          <a:sy n="105" d="100"/>
        </p:scale>
        <p:origin x="1288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F115F041-476D-F646-893F-9B6CC28B49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25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51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6B1F4DC0-D0E6-9740-BE5E-D6A876C064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27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Forma, Retângulo&#10;&#10;Descrição gerada automaticamente">
            <a:extLst>
              <a:ext uri="{FF2B5EF4-FFF2-40B4-BE49-F238E27FC236}">
                <a16:creationId xmlns:a16="http://schemas.microsoft.com/office/drawing/2014/main" id="{14D476C4-826D-9A44-BF67-FD77580812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2" t="32541" r="12222" b="38128"/>
          <a:stretch/>
        </p:blipFill>
        <p:spPr>
          <a:xfrm>
            <a:off x="4456529" y="3923414"/>
            <a:ext cx="2679767" cy="563526"/>
          </a:xfrm>
          <a:prstGeom prst="rect">
            <a:avLst/>
          </a:prstGeom>
        </p:spPr>
      </p:pic>
      <p:pic>
        <p:nvPicPr>
          <p:cNvPr id="8" name="Imagem 7" descr="Forma, Retângulo&#10;&#10;Descrição gerada automaticamente">
            <a:extLst>
              <a:ext uri="{FF2B5EF4-FFF2-40B4-BE49-F238E27FC236}">
                <a16:creationId xmlns:a16="http://schemas.microsoft.com/office/drawing/2014/main" id="{178C7657-07CE-6444-9157-1BCC401A71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2" t="29274" r="12222" b="37086"/>
          <a:stretch/>
        </p:blipFill>
        <p:spPr>
          <a:xfrm>
            <a:off x="4456529" y="2200940"/>
            <a:ext cx="6845455" cy="64633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C849DA43-2EFD-9343-B0CA-E9E0F47FED88}"/>
              </a:ext>
            </a:extLst>
          </p:cNvPr>
          <p:cNvSpPr txBox="1"/>
          <p:nvPr/>
        </p:nvSpPr>
        <p:spPr>
          <a:xfrm>
            <a:off x="4472609" y="2351664"/>
            <a:ext cx="2663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D87300"/>
                </a:solidFill>
              </a:rPr>
              <a:t> TÍTULO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1E4424-EF66-6549-B948-A6D18551B3DA}"/>
              </a:ext>
            </a:extLst>
          </p:cNvPr>
          <p:cNvSpPr txBox="1"/>
          <p:nvPr/>
        </p:nvSpPr>
        <p:spPr>
          <a:xfrm>
            <a:off x="4734825" y="2863774"/>
            <a:ext cx="3236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rgbClr val="024471"/>
                </a:solidFill>
              </a:rPr>
              <a:t>Lorem</a:t>
            </a:r>
            <a:r>
              <a:rPr lang="pt-BR" dirty="0">
                <a:solidFill>
                  <a:srgbClr val="024471"/>
                </a:solidFill>
              </a:rPr>
              <a:t> ipsum </a:t>
            </a:r>
            <a:r>
              <a:rPr lang="pt-BR" dirty="0" err="1">
                <a:solidFill>
                  <a:srgbClr val="024471"/>
                </a:solidFill>
              </a:rPr>
              <a:t>dolor</a:t>
            </a:r>
            <a:r>
              <a:rPr lang="pt-BR" dirty="0">
                <a:solidFill>
                  <a:srgbClr val="024471"/>
                </a:solidFill>
              </a:rPr>
              <a:t> </a:t>
            </a:r>
            <a:r>
              <a:rPr lang="pt-BR" dirty="0" err="1">
                <a:solidFill>
                  <a:srgbClr val="024471"/>
                </a:solidFill>
              </a:rPr>
              <a:t>sit</a:t>
            </a:r>
            <a:r>
              <a:rPr lang="pt-BR" dirty="0">
                <a:solidFill>
                  <a:srgbClr val="024471"/>
                </a:solidFill>
              </a:rPr>
              <a:t> </a:t>
            </a:r>
            <a:r>
              <a:rPr lang="pt-BR" dirty="0" err="1">
                <a:solidFill>
                  <a:srgbClr val="024471"/>
                </a:solidFill>
              </a:rPr>
              <a:t>amet</a:t>
            </a:r>
            <a:r>
              <a:rPr lang="pt-BR" dirty="0">
                <a:solidFill>
                  <a:srgbClr val="024471"/>
                </a:solidFill>
              </a:rPr>
              <a:t>, </a:t>
            </a:r>
            <a:r>
              <a:rPr lang="pt-BR" dirty="0" err="1">
                <a:solidFill>
                  <a:srgbClr val="024471"/>
                </a:solidFill>
              </a:rPr>
              <a:t>consectetur</a:t>
            </a:r>
            <a:r>
              <a:rPr lang="pt-BR" dirty="0">
                <a:solidFill>
                  <a:srgbClr val="024471"/>
                </a:solidFill>
              </a:rPr>
              <a:t> </a:t>
            </a:r>
            <a:r>
              <a:rPr lang="pt-BR" dirty="0" err="1">
                <a:solidFill>
                  <a:srgbClr val="024471"/>
                </a:solidFill>
              </a:rPr>
              <a:t>adipiscing</a:t>
            </a:r>
            <a:r>
              <a:rPr lang="pt-BR" dirty="0">
                <a:solidFill>
                  <a:srgbClr val="024471"/>
                </a:solidFill>
              </a:rPr>
              <a:t> </a:t>
            </a:r>
            <a:r>
              <a:rPr lang="pt-BR" dirty="0" err="1">
                <a:solidFill>
                  <a:srgbClr val="024471"/>
                </a:solidFill>
              </a:rPr>
              <a:t>elit</a:t>
            </a:r>
            <a:r>
              <a:rPr lang="pt-BR" dirty="0">
                <a:solidFill>
                  <a:srgbClr val="024471"/>
                </a:solidFill>
              </a:rPr>
              <a:t>, </a:t>
            </a:r>
            <a:r>
              <a:rPr lang="pt-BR" dirty="0" err="1">
                <a:solidFill>
                  <a:srgbClr val="024471"/>
                </a:solidFill>
              </a:rPr>
              <a:t>sed</a:t>
            </a:r>
            <a:r>
              <a:rPr lang="pt-BR" dirty="0">
                <a:solidFill>
                  <a:srgbClr val="024471"/>
                </a:solidFill>
              </a:rPr>
              <a:t> 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DCC8BF5-BB69-6849-8533-6F9CA2D2E30B}"/>
              </a:ext>
            </a:extLst>
          </p:cNvPr>
          <p:cNvSpPr txBox="1"/>
          <p:nvPr/>
        </p:nvSpPr>
        <p:spPr>
          <a:xfrm>
            <a:off x="4472609" y="4005474"/>
            <a:ext cx="2663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D87300"/>
                </a:solidFill>
              </a:rPr>
              <a:t>PALESTRANTES</a:t>
            </a:r>
            <a:endParaRPr lang="pt-BR" dirty="0">
              <a:solidFill>
                <a:srgbClr val="D8730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72E3642-118E-F14B-9909-3BC3D71FFC01}"/>
              </a:ext>
            </a:extLst>
          </p:cNvPr>
          <p:cNvSpPr txBox="1"/>
          <p:nvPr/>
        </p:nvSpPr>
        <p:spPr>
          <a:xfrm>
            <a:off x="4734826" y="4564432"/>
            <a:ext cx="309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rgbClr val="024471"/>
                </a:solidFill>
              </a:rPr>
              <a:t>Lorem</a:t>
            </a:r>
            <a:r>
              <a:rPr lang="pt-BR" dirty="0">
                <a:solidFill>
                  <a:srgbClr val="024471"/>
                </a:solidFill>
              </a:rPr>
              <a:t> ipsum </a:t>
            </a:r>
            <a:r>
              <a:rPr lang="pt-BR" dirty="0" err="1">
                <a:solidFill>
                  <a:srgbClr val="024471"/>
                </a:solidFill>
              </a:rPr>
              <a:t>dolor</a:t>
            </a:r>
            <a:r>
              <a:rPr lang="pt-BR" dirty="0">
                <a:solidFill>
                  <a:srgbClr val="024471"/>
                </a:solidFill>
              </a:rPr>
              <a:t> </a:t>
            </a:r>
            <a:r>
              <a:rPr lang="pt-BR" dirty="0" err="1">
                <a:solidFill>
                  <a:srgbClr val="024471"/>
                </a:solidFill>
              </a:rPr>
              <a:t>sit</a:t>
            </a:r>
            <a:r>
              <a:rPr lang="pt-BR" dirty="0">
                <a:solidFill>
                  <a:srgbClr val="024471"/>
                </a:solidFill>
              </a:rPr>
              <a:t> </a:t>
            </a:r>
            <a:r>
              <a:rPr lang="pt-BR" dirty="0" err="1">
                <a:solidFill>
                  <a:srgbClr val="024471"/>
                </a:solidFill>
              </a:rPr>
              <a:t>amet</a:t>
            </a:r>
            <a:r>
              <a:rPr lang="pt-BR" dirty="0">
                <a:solidFill>
                  <a:srgbClr val="024471"/>
                </a:solidFill>
              </a:rPr>
              <a:t>, </a:t>
            </a:r>
            <a:r>
              <a:rPr lang="pt-BR" dirty="0" err="1">
                <a:solidFill>
                  <a:srgbClr val="024471"/>
                </a:solidFill>
              </a:rPr>
              <a:t>consectetur</a:t>
            </a:r>
            <a:r>
              <a:rPr lang="pt-BR" dirty="0">
                <a:solidFill>
                  <a:srgbClr val="024471"/>
                </a:solidFill>
              </a:rPr>
              <a:t> </a:t>
            </a:r>
            <a:r>
              <a:rPr lang="pt-BR" dirty="0" err="1">
                <a:solidFill>
                  <a:srgbClr val="024471"/>
                </a:solidFill>
              </a:rPr>
              <a:t>adipiscing</a:t>
            </a:r>
            <a:r>
              <a:rPr lang="pt-BR" dirty="0">
                <a:solidFill>
                  <a:srgbClr val="024471"/>
                </a:solidFill>
              </a:rPr>
              <a:t> </a:t>
            </a:r>
            <a:r>
              <a:rPr lang="pt-BR" dirty="0" err="1">
                <a:solidFill>
                  <a:srgbClr val="024471"/>
                </a:solidFill>
              </a:rPr>
              <a:t>elit</a:t>
            </a:r>
            <a:r>
              <a:rPr lang="pt-BR" dirty="0">
                <a:solidFill>
                  <a:srgbClr val="024471"/>
                </a:solidFill>
              </a:rPr>
              <a:t>, </a:t>
            </a:r>
            <a:r>
              <a:rPr lang="pt-BR" dirty="0" err="1">
                <a:solidFill>
                  <a:srgbClr val="024471"/>
                </a:solidFill>
              </a:rPr>
              <a:t>sed</a:t>
            </a:r>
            <a:r>
              <a:rPr lang="pt-BR" dirty="0">
                <a:solidFill>
                  <a:srgbClr val="024471"/>
                </a:solidFill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964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95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25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Planeta W</dc:creator>
  <cp:lastModifiedBy>Leonardo de Souza Piber</cp:lastModifiedBy>
  <cp:revision>17</cp:revision>
  <dcterms:created xsi:type="dcterms:W3CDTF">2020-07-13T13:18:12Z</dcterms:created>
  <dcterms:modified xsi:type="dcterms:W3CDTF">2022-10-16T06:53:33Z</dcterms:modified>
</cp:coreProperties>
</file>