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embeddedFontLst>
    <p:embeddedFont>
      <p:font typeface="Montserrat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7606329850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2760632985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7617ad96a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27617ad96a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7617ad96a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27617ad96a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2963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7606329a9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27606329a9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Forma, Retângul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54812" y="1916112"/>
            <a:ext cx="2922587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Uma imagem contendo Retângulo&#10;&#10;Descrição gerada automa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4037" y="4146550"/>
            <a:ext cx="3413125" cy="73501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6965950" y="1992312"/>
            <a:ext cx="16986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87300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D87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TÍTULO</a:t>
            </a:r>
            <a:r>
              <a:rPr lang="en-US" sz="1800" b="1" i="0" u="none" strike="noStrike" cap="none">
                <a:solidFill>
                  <a:srgbClr val="D87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5568150" y="2649850"/>
            <a:ext cx="6147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471"/>
              </a:buClr>
              <a:buSzPts val="1800"/>
              <a:buFont typeface="Calibri"/>
              <a:buNone/>
            </a:pPr>
            <a:r>
              <a:rPr lang="en-US" sz="2600" b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ASPECTOS EPIDEMIOLÓGICOS E ULTRASSONOGRÁFICOS DA PLACENTA PRÉVIA</a:t>
            </a:r>
            <a:endParaRPr sz="2200" b="1"/>
          </a:p>
        </p:txBody>
      </p:sp>
      <p:sp>
        <p:nvSpPr>
          <p:cNvPr id="89" name="Google Shape;89;p13"/>
          <p:cNvSpPr txBox="1"/>
          <p:nvPr/>
        </p:nvSpPr>
        <p:spPr>
          <a:xfrm>
            <a:off x="1143000" y="4291012"/>
            <a:ext cx="2432050" cy="47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Calibri"/>
              <a:buNone/>
            </a:pPr>
            <a:r>
              <a:rPr lang="en-US" sz="25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AUTORES</a:t>
            </a:r>
            <a:endParaRPr/>
          </a:p>
        </p:txBody>
      </p:sp>
      <p:sp>
        <p:nvSpPr>
          <p:cNvPr id="90" name="Google Shape;90;p13"/>
          <p:cNvSpPr txBox="1"/>
          <p:nvPr/>
        </p:nvSpPr>
        <p:spPr>
          <a:xfrm>
            <a:off x="1363650" y="4872025"/>
            <a:ext cx="5226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471"/>
              </a:buClr>
              <a:buSzPts val="1800"/>
              <a:buFont typeface="Calibri"/>
              <a:buNone/>
            </a:pPr>
            <a:r>
              <a:rPr lang="en-US" sz="180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SPARA, P.G.; GADELHA, A.C.; ARAUJO, S.R.; FERNANDES, M.M.B.; PARANHOS, G.C; LEITE, R.S.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4254925" y="1008125"/>
            <a:ext cx="769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4471"/>
              </a:buClr>
              <a:buSzPts val="1800"/>
              <a:buFont typeface="Calibri"/>
              <a:buNone/>
            </a:pPr>
            <a:endParaRPr sz="180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6688175" y="1008125"/>
            <a:ext cx="3915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44"/>
              </a:buClr>
              <a:buSzPts val="1800"/>
              <a:buFont typeface="Montserrat"/>
              <a:buNone/>
            </a:pPr>
            <a:r>
              <a:rPr lang="en-US" sz="3300" b="1" i="0" u="none" strike="noStrike" cap="none">
                <a:solidFill>
                  <a:srgbClr val="091F4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300" b="1">
                <a:solidFill>
                  <a:srgbClr val="091F44"/>
                </a:solidFill>
                <a:latin typeface="Montserrat"/>
                <a:ea typeface="Montserrat"/>
                <a:cs typeface="Montserrat"/>
                <a:sym typeface="Montserrat"/>
              </a:rPr>
              <a:t>INTRODUÇÃO E OBJETIVOS</a:t>
            </a:r>
            <a:endParaRPr sz="2900"/>
          </a:p>
        </p:txBody>
      </p:sp>
      <p:sp>
        <p:nvSpPr>
          <p:cNvPr id="98" name="Google Shape;98;p14"/>
          <p:cNvSpPr txBox="1"/>
          <p:nvPr/>
        </p:nvSpPr>
        <p:spPr>
          <a:xfrm>
            <a:off x="911521" y="2886655"/>
            <a:ext cx="1057080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 placenta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prévia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consiste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implantação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desenvolvimento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da placenta no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segmento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inferior do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útero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previamente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feto</a:t>
            </a:r>
            <a:r>
              <a:rPr lang="en-US" sz="2400" dirty="0" smtClean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ultrassonografia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é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útil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para o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diagnóstico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anteparto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dessa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complicação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obstétrica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n-US" sz="2400" dirty="0" smtClean="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2400" dirty="0" err="1" smtClean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r>
              <a:rPr lang="en-US" sz="2400" dirty="0" smtClean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deste</a:t>
            </a:r>
            <a:r>
              <a:rPr lang="en-US" sz="2400" dirty="0" smtClean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estudo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foi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avaliar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dados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epidemiológicos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ultrassonográficos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relacionados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à placenta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prévia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4254925" y="1008125"/>
            <a:ext cx="769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6688175" y="1008125"/>
            <a:ext cx="3915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1" dirty="0">
                <a:solidFill>
                  <a:srgbClr val="091F44"/>
                </a:solidFill>
                <a:latin typeface="Montserrat"/>
                <a:ea typeface="Montserrat"/>
                <a:cs typeface="Montserrat"/>
                <a:sym typeface="Montserrat"/>
              </a:rPr>
              <a:t>CASUÍSTICA E MÉTODOS</a:t>
            </a:r>
            <a:endParaRPr sz="3300" b="1" dirty="0">
              <a:solidFill>
                <a:srgbClr val="091F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925375" y="3047825"/>
            <a:ext cx="105708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Avaliaram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-se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dados de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pacientes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com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diagnóstico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de placenta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prévia</a:t>
            </a:r>
            <a:r>
              <a:rPr lang="en-US" sz="2400" dirty="0" smtClean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2400" dirty="0" smtClean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dados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foram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coletados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protocolo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pesquisa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próprio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e a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análise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estatística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foi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realizada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utilizando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-se o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programa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estatístico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SPSS 17.0. </a:t>
            </a:r>
            <a:endParaRPr sz="2400" dirty="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4254925" y="1008125"/>
            <a:ext cx="769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6688175" y="1008125"/>
            <a:ext cx="3915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1">
                <a:solidFill>
                  <a:srgbClr val="091F44"/>
                </a:solidFill>
                <a:latin typeface="Montserrat"/>
                <a:ea typeface="Montserrat"/>
                <a:cs typeface="Montserrat"/>
                <a:sym typeface="Montserrat"/>
              </a:rPr>
              <a:t>RESULTADOS E DISCUSSÃO</a:t>
            </a:r>
            <a:endParaRPr sz="3300" b="1">
              <a:solidFill>
                <a:srgbClr val="091F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939229" y="2963599"/>
            <a:ext cx="105708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Foram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diagnosticados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25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casos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de placenta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prévia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período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avaliado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n-US" sz="2400" dirty="0" smtClean="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idade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média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foi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de 31,9±5,2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anos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sendo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que 32,1%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eram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primíparas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portanto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67,9%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eram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multíparas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n-US" sz="2400" dirty="0" smtClean="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Das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multíparas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, 57,5%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referiram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antecedente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cesariana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n-US" sz="2400" dirty="0" smtClean="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tabagismo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esteve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presente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2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pacientes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(8%). </a:t>
            </a:r>
            <a:endParaRPr sz="2400" dirty="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4254925" y="1008125"/>
            <a:ext cx="769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6688175" y="1008125"/>
            <a:ext cx="3915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1">
                <a:solidFill>
                  <a:srgbClr val="091F44"/>
                </a:solidFill>
                <a:latin typeface="Montserrat"/>
                <a:ea typeface="Montserrat"/>
                <a:cs typeface="Montserrat"/>
                <a:sym typeface="Montserrat"/>
              </a:rPr>
              <a:t>RESULTADOS E DISCUSSÃO</a:t>
            </a:r>
            <a:endParaRPr sz="3300" b="1">
              <a:solidFill>
                <a:srgbClr val="091F4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925375" y="2963599"/>
            <a:ext cx="105708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sz="2400" dirty="0" smtClean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casos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ocorreram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gestações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únicas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n-US" sz="2400" dirty="0" smtClean="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Abortamento</a:t>
            </a:r>
            <a:r>
              <a:rPr lang="en-US" sz="2400" dirty="0" smtClean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anterior a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gestação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atual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foi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relatado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14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pacientes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(56%). </a:t>
            </a:r>
            <a:endParaRPr lang="en-US" sz="2400" dirty="0" smtClean="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400" dirty="0" smtClean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relação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tipo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de placenta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prévia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, 18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casos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(72%)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foram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lateral, 5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casos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(20%) marginal e 2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casos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total (8%).</a:t>
            </a:r>
            <a:endParaRPr sz="2400" dirty="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029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/>
        </p:nvSpPr>
        <p:spPr>
          <a:xfrm>
            <a:off x="4254925" y="1008125"/>
            <a:ext cx="7693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6509950" y="1008125"/>
            <a:ext cx="4093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F44"/>
              </a:buClr>
              <a:buSzPts val="1800"/>
              <a:buFont typeface="Montserrat"/>
              <a:buNone/>
            </a:pPr>
            <a:r>
              <a:rPr lang="en-US" sz="3300" b="1">
                <a:solidFill>
                  <a:srgbClr val="091F44"/>
                </a:solidFill>
                <a:latin typeface="Montserrat"/>
                <a:ea typeface="Montserrat"/>
                <a:cs typeface="Montserrat"/>
                <a:sym typeface="Montserrat"/>
              </a:rPr>
              <a:t>CONSIDERAÇÕES FINAIS</a:t>
            </a:r>
            <a:endParaRPr sz="2900"/>
          </a:p>
        </p:txBody>
      </p:sp>
      <p:sp>
        <p:nvSpPr>
          <p:cNvPr id="122" name="Google Shape;122;p17"/>
          <p:cNvSpPr txBox="1"/>
          <p:nvPr/>
        </p:nvSpPr>
        <p:spPr>
          <a:xfrm>
            <a:off x="924771" y="2916635"/>
            <a:ext cx="1057080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permitem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concluir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foram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averiguados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alguns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principais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fatores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risco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para placenta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prévia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descritos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literatura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tais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idade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materna</a:t>
            </a:r>
            <a:r>
              <a:rPr lang="en-US" sz="2400" dirty="0" smtClean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avançada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multiparidade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antecedentes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cesariana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abortamento</a:t>
            </a:r>
            <a:r>
              <a:rPr lang="en-US" sz="2400" dirty="0" smtClean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2400" dirty="0" smtClean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outro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lado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, o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tabagismo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fator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risco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associado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risco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elevado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para placenta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prévia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não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foi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expressivo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nossa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amostra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Além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disso,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observamos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que a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maioria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é do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tipo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 lateral à </a:t>
            </a:r>
            <a:r>
              <a:rPr lang="en-US" sz="2400" dirty="0" err="1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ultrassonografia</a:t>
            </a:r>
            <a:r>
              <a:rPr lang="en-US" sz="2400" dirty="0">
                <a:solidFill>
                  <a:srgbClr val="02447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>
              <a:solidFill>
                <a:srgbClr val="0244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Widescreen</PresentationFormat>
  <Paragraphs>29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Montserrat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Adriana</cp:lastModifiedBy>
  <cp:revision>1</cp:revision>
  <dcterms:modified xsi:type="dcterms:W3CDTF">2023-09-01T14:00:09Z</dcterms:modified>
</cp:coreProperties>
</file>