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88278" y="1449317"/>
            <a:ext cx="2415443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3385" y="2749660"/>
            <a:ext cx="9405228" cy="180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nhaac@terra.com.br" TargetMode="External"/><Relationship Id="rId2" Type="http://schemas.openxmlformats.org/officeDocument/2006/relationships/hyperlink" Target="mailto:telles383@gmail.com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rfmrosa@gmail.com" TargetMode="External"/><Relationship Id="rId4" Type="http://schemas.openxmlformats.org/officeDocument/2006/relationships/hyperlink" Target="mailto:daniely@ufcspa.edu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7376" y="2320916"/>
            <a:ext cx="3178810" cy="4267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83820">
              <a:lnSpc>
                <a:spcPct val="102600"/>
              </a:lnSpc>
              <a:spcBef>
                <a:spcPts val="60"/>
              </a:spcBef>
            </a:pPr>
            <a:r>
              <a:rPr sz="1300" b="1" spc="-5" dirty="0">
                <a:solidFill>
                  <a:srgbClr val="D87300"/>
                </a:solidFill>
                <a:latin typeface="Calibri"/>
                <a:cs typeface="Calibri"/>
              </a:rPr>
              <a:t>ARTÉRIA UMBILICAL</a:t>
            </a:r>
            <a:r>
              <a:rPr sz="1300" b="1" dirty="0">
                <a:solidFill>
                  <a:srgbClr val="D87300"/>
                </a:solidFill>
                <a:latin typeface="Calibri"/>
                <a:cs typeface="Calibri"/>
              </a:rPr>
              <a:t> ÚNICA E</a:t>
            </a:r>
            <a:r>
              <a:rPr sz="1300" b="1" spc="-5" dirty="0">
                <a:solidFill>
                  <a:srgbClr val="D87300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D87300"/>
                </a:solidFill>
                <a:latin typeface="Calibri"/>
                <a:cs typeface="Calibri"/>
              </a:rPr>
              <a:t>SUA</a:t>
            </a:r>
            <a:r>
              <a:rPr sz="1300" b="1" dirty="0">
                <a:solidFill>
                  <a:srgbClr val="D87300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D87300"/>
                </a:solidFill>
                <a:latin typeface="Calibri"/>
                <a:cs typeface="Calibri"/>
              </a:rPr>
              <a:t>RELAÇÃO </a:t>
            </a:r>
            <a:r>
              <a:rPr sz="1300" b="1" spc="-5" dirty="0">
                <a:solidFill>
                  <a:srgbClr val="D87300"/>
                </a:solidFill>
                <a:latin typeface="Calibri"/>
                <a:cs typeface="Calibri"/>
              </a:rPr>
              <a:t> COM</a:t>
            </a:r>
            <a:r>
              <a:rPr sz="1300" b="1" spc="-20" dirty="0">
                <a:solidFill>
                  <a:srgbClr val="D873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D87300"/>
                </a:solidFill>
                <a:latin typeface="Calibri"/>
                <a:cs typeface="Calibri"/>
              </a:rPr>
              <a:t>CRESCIMENTO</a:t>
            </a:r>
            <a:r>
              <a:rPr sz="1300" b="1" spc="-20" dirty="0">
                <a:solidFill>
                  <a:srgbClr val="D873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D87300"/>
                </a:solidFill>
                <a:latin typeface="Calibri"/>
                <a:cs typeface="Calibri"/>
              </a:rPr>
              <a:t>INTRAUTERINO</a:t>
            </a:r>
            <a:r>
              <a:rPr sz="1300" b="1" spc="-15" dirty="0">
                <a:solidFill>
                  <a:srgbClr val="D87300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D87300"/>
                </a:solidFill>
                <a:latin typeface="Calibri"/>
                <a:cs typeface="Calibri"/>
              </a:rPr>
              <a:t>RESTRITO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8156" y="3845449"/>
            <a:ext cx="5803900" cy="205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D87300"/>
                </a:solidFill>
                <a:latin typeface="Calibri"/>
                <a:cs typeface="Calibri"/>
              </a:rPr>
              <a:t>AUTORES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Calibri"/>
              <a:cs typeface="Calibri"/>
            </a:endParaRPr>
          </a:p>
          <a:p>
            <a:pPr marL="12700" marR="179070">
              <a:lnSpc>
                <a:spcPct val="104200"/>
              </a:lnSpc>
              <a:spcBef>
                <a:spcPts val="5"/>
              </a:spcBef>
            </a:pP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Jorge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Alberto Bianchi </a:t>
            </a:r>
            <a:r>
              <a:rPr sz="1600" spc="-25" dirty="0">
                <a:solidFill>
                  <a:srgbClr val="024471"/>
                </a:solidFill>
                <a:latin typeface="Calibri"/>
                <a:cs typeface="Calibri"/>
              </a:rPr>
              <a:t>Telles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HMIPV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–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e-mail: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  <a:hlinkClick r:id="rId2"/>
              </a:rPr>
              <a:t>telles383@gmail.com </a:t>
            </a:r>
            <a:r>
              <a:rPr sz="1600" spc="-35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André Campos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da Cunha –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HMIPV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– e-mail: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  <a:hlinkClick r:id="rId3"/>
              </a:rPr>
              <a:t>cunhaac@terra.com.br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Daniel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Akio </a:t>
            </a:r>
            <a:r>
              <a:rPr sz="1600" spc="-20" dirty="0">
                <a:solidFill>
                  <a:srgbClr val="024471"/>
                </a:solidFill>
                <a:latin typeface="Calibri"/>
                <a:cs typeface="Calibri"/>
              </a:rPr>
              <a:t>Yamada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024471"/>
                </a:solidFill>
                <a:latin typeface="Calibri"/>
                <a:cs typeface="Calibri"/>
              </a:rPr>
              <a:t>UFCSPA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e-mail: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daniely@ufcspa.edu.br </a:t>
            </a:r>
            <a:r>
              <a:rPr sz="16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Isadora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Schneider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Ludwig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024471"/>
                </a:solidFill>
                <a:latin typeface="Calibri"/>
                <a:cs typeface="Calibri"/>
              </a:rPr>
              <a:t>UFCSPA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Jaquelina Gomes 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Rosa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–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024471"/>
                </a:solidFill>
                <a:latin typeface="Calibri"/>
                <a:cs typeface="Calibri"/>
              </a:rPr>
              <a:t>UFCSPA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Rafael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Fabiano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Machado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24471"/>
                </a:solidFill>
                <a:latin typeface="Calibri"/>
                <a:cs typeface="Calibri"/>
              </a:rPr>
              <a:t>Rosa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024471"/>
                </a:solidFill>
                <a:latin typeface="Calibri"/>
                <a:cs typeface="Calibri"/>
              </a:rPr>
              <a:t>UFCSPA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 –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24471"/>
                </a:solidFill>
                <a:latin typeface="Calibri"/>
                <a:cs typeface="Calibri"/>
              </a:rPr>
              <a:t>e-mail:</a:t>
            </a:r>
            <a:r>
              <a:rPr sz="1600" spc="-5" dirty="0">
                <a:solidFill>
                  <a:srgbClr val="024471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rfmrosa@gmail.com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6138" y="2079241"/>
            <a:ext cx="9900285" cy="2700020"/>
            <a:chOff x="1146138" y="2079241"/>
            <a:chExt cx="9900285" cy="2700020"/>
          </a:xfrm>
        </p:grpSpPr>
        <p:sp>
          <p:nvSpPr>
            <p:cNvPr id="3" name="object 3"/>
            <p:cNvSpPr/>
            <p:nvPr/>
          </p:nvSpPr>
          <p:spPr>
            <a:xfrm>
              <a:off x="1152488" y="2725144"/>
              <a:ext cx="9887585" cy="2047875"/>
            </a:xfrm>
            <a:custGeom>
              <a:avLst/>
              <a:gdLst/>
              <a:ahLst/>
              <a:cxnLst/>
              <a:rect l="l" t="t" r="r" b="b"/>
              <a:pathLst>
                <a:path w="9887585" h="2047875">
                  <a:moveTo>
                    <a:pt x="9513479" y="0"/>
                  </a:moveTo>
                  <a:lnTo>
                    <a:pt x="373543" y="0"/>
                  </a:lnTo>
                  <a:lnTo>
                    <a:pt x="326686" y="2910"/>
                  </a:lnTo>
                  <a:lnTo>
                    <a:pt x="281566" y="11408"/>
                  </a:lnTo>
                  <a:lnTo>
                    <a:pt x="238534" y="25143"/>
                  </a:lnTo>
                  <a:lnTo>
                    <a:pt x="197938" y="43766"/>
                  </a:lnTo>
                  <a:lnTo>
                    <a:pt x="160129" y="66926"/>
                  </a:lnTo>
                  <a:lnTo>
                    <a:pt x="125458" y="94273"/>
                  </a:lnTo>
                  <a:lnTo>
                    <a:pt x="94273" y="125458"/>
                  </a:lnTo>
                  <a:lnTo>
                    <a:pt x="66926" y="160129"/>
                  </a:lnTo>
                  <a:lnTo>
                    <a:pt x="43766" y="197938"/>
                  </a:lnTo>
                  <a:lnTo>
                    <a:pt x="25143" y="238534"/>
                  </a:lnTo>
                  <a:lnTo>
                    <a:pt x="11408" y="281566"/>
                  </a:lnTo>
                  <a:lnTo>
                    <a:pt x="2910" y="326686"/>
                  </a:lnTo>
                  <a:lnTo>
                    <a:pt x="0" y="373542"/>
                  </a:lnTo>
                  <a:lnTo>
                    <a:pt x="0" y="1673720"/>
                  </a:lnTo>
                  <a:lnTo>
                    <a:pt x="2910" y="1720576"/>
                  </a:lnTo>
                  <a:lnTo>
                    <a:pt x="11408" y="1765696"/>
                  </a:lnTo>
                  <a:lnTo>
                    <a:pt x="25143" y="1808729"/>
                  </a:lnTo>
                  <a:lnTo>
                    <a:pt x="43766" y="1849325"/>
                  </a:lnTo>
                  <a:lnTo>
                    <a:pt x="66926" y="1887133"/>
                  </a:lnTo>
                  <a:lnTo>
                    <a:pt x="94273" y="1921805"/>
                  </a:lnTo>
                  <a:lnTo>
                    <a:pt x="125458" y="1952990"/>
                  </a:lnTo>
                  <a:lnTo>
                    <a:pt x="160129" y="1980337"/>
                  </a:lnTo>
                  <a:lnTo>
                    <a:pt x="197938" y="2003497"/>
                  </a:lnTo>
                  <a:lnTo>
                    <a:pt x="238534" y="2022120"/>
                  </a:lnTo>
                  <a:lnTo>
                    <a:pt x="281566" y="2035855"/>
                  </a:lnTo>
                  <a:lnTo>
                    <a:pt x="326686" y="2044353"/>
                  </a:lnTo>
                  <a:lnTo>
                    <a:pt x="373543" y="2047264"/>
                  </a:lnTo>
                  <a:lnTo>
                    <a:pt x="9513479" y="2047264"/>
                  </a:lnTo>
                  <a:lnTo>
                    <a:pt x="9560335" y="2044353"/>
                  </a:lnTo>
                  <a:lnTo>
                    <a:pt x="9605455" y="2035855"/>
                  </a:lnTo>
                  <a:lnTo>
                    <a:pt x="9648487" y="2022120"/>
                  </a:lnTo>
                  <a:lnTo>
                    <a:pt x="9689083" y="2003497"/>
                  </a:lnTo>
                  <a:lnTo>
                    <a:pt x="9726892" y="1980337"/>
                  </a:lnTo>
                  <a:lnTo>
                    <a:pt x="9761563" y="1952990"/>
                  </a:lnTo>
                  <a:lnTo>
                    <a:pt x="9792748" y="1921805"/>
                  </a:lnTo>
                  <a:lnTo>
                    <a:pt x="9820095" y="1887133"/>
                  </a:lnTo>
                  <a:lnTo>
                    <a:pt x="9843255" y="1849325"/>
                  </a:lnTo>
                  <a:lnTo>
                    <a:pt x="9861878" y="1808729"/>
                  </a:lnTo>
                  <a:lnTo>
                    <a:pt x="9875613" y="1765696"/>
                  </a:lnTo>
                  <a:lnTo>
                    <a:pt x="9884111" y="1720576"/>
                  </a:lnTo>
                  <a:lnTo>
                    <a:pt x="9887021" y="1673720"/>
                  </a:lnTo>
                  <a:lnTo>
                    <a:pt x="9887021" y="373542"/>
                  </a:lnTo>
                  <a:lnTo>
                    <a:pt x="9884111" y="326686"/>
                  </a:lnTo>
                  <a:lnTo>
                    <a:pt x="9875613" y="281566"/>
                  </a:lnTo>
                  <a:lnTo>
                    <a:pt x="9861878" y="238534"/>
                  </a:lnTo>
                  <a:lnTo>
                    <a:pt x="9843255" y="197938"/>
                  </a:lnTo>
                  <a:lnTo>
                    <a:pt x="9820095" y="160129"/>
                  </a:lnTo>
                  <a:lnTo>
                    <a:pt x="9792748" y="125458"/>
                  </a:lnTo>
                  <a:lnTo>
                    <a:pt x="9761563" y="94273"/>
                  </a:lnTo>
                  <a:lnTo>
                    <a:pt x="9726892" y="66926"/>
                  </a:lnTo>
                  <a:lnTo>
                    <a:pt x="9689083" y="43766"/>
                  </a:lnTo>
                  <a:lnTo>
                    <a:pt x="9648487" y="25143"/>
                  </a:lnTo>
                  <a:lnTo>
                    <a:pt x="9605455" y="11408"/>
                  </a:lnTo>
                  <a:lnTo>
                    <a:pt x="9560335" y="2910"/>
                  </a:lnTo>
                  <a:lnTo>
                    <a:pt x="9513479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2488" y="2725144"/>
              <a:ext cx="9887585" cy="2047875"/>
            </a:xfrm>
            <a:custGeom>
              <a:avLst/>
              <a:gdLst/>
              <a:ahLst/>
              <a:cxnLst/>
              <a:rect l="l" t="t" r="r" b="b"/>
              <a:pathLst>
                <a:path w="9887585" h="2047875">
                  <a:moveTo>
                    <a:pt x="373543" y="0"/>
                  </a:moveTo>
                  <a:lnTo>
                    <a:pt x="9513478" y="0"/>
                  </a:lnTo>
                  <a:lnTo>
                    <a:pt x="9560335" y="2910"/>
                  </a:lnTo>
                  <a:lnTo>
                    <a:pt x="9605454" y="11408"/>
                  </a:lnTo>
                  <a:lnTo>
                    <a:pt x="9648487" y="25143"/>
                  </a:lnTo>
                  <a:lnTo>
                    <a:pt x="9689083" y="43766"/>
                  </a:lnTo>
                  <a:lnTo>
                    <a:pt x="9726892" y="66926"/>
                  </a:lnTo>
                  <a:lnTo>
                    <a:pt x="9761563" y="94273"/>
                  </a:lnTo>
                  <a:lnTo>
                    <a:pt x="9792748" y="125458"/>
                  </a:lnTo>
                  <a:lnTo>
                    <a:pt x="9820095" y="160130"/>
                  </a:lnTo>
                  <a:lnTo>
                    <a:pt x="9843255" y="197938"/>
                  </a:lnTo>
                  <a:lnTo>
                    <a:pt x="9861878" y="238534"/>
                  </a:lnTo>
                  <a:lnTo>
                    <a:pt x="9875614" y="281567"/>
                  </a:lnTo>
                  <a:lnTo>
                    <a:pt x="9884111" y="326686"/>
                  </a:lnTo>
                  <a:lnTo>
                    <a:pt x="9887022" y="373543"/>
                  </a:lnTo>
                  <a:lnTo>
                    <a:pt x="9887022" y="1673720"/>
                  </a:lnTo>
                  <a:lnTo>
                    <a:pt x="9884111" y="1720576"/>
                  </a:lnTo>
                  <a:lnTo>
                    <a:pt x="9875614" y="1765696"/>
                  </a:lnTo>
                  <a:lnTo>
                    <a:pt x="9861878" y="1808729"/>
                  </a:lnTo>
                  <a:lnTo>
                    <a:pt x="9843255" y="1849325"/>
                  </a:lnTo>
                  <a:lnTo>
                    <a:pt x="9820095" y="1887133"/>
                  </a:lnTo>
                  <a:lnTo>
                    <a:pt x="9792748" y="1921805"/>
                  </a:lnTo>
                  <a:lnTo>
                    <a:pt x="9761563" y="1952990"/>
                  </a:lnTo>
                  <a:lnTo>
                    <a:pt x="9726892" y="1980337"/>
                  </a:lnTo>
                  <a:lnTo>
                    <a:pt x="9689083" y="2003497"/>
                  </a:lnTo>
                  <a:lnTo>
                    <a:pt x="9648487" y="2022120"/>
                  </a:lnTo>
                  <a:lnTo>
                    <a:pt x="9605454" y="2035855"/>
                  </a:lnTo>
                  <a:lnTo>
                    <a:pt x="9560335" y="2044353"/>
                  </a:lnTo>
                  <a:lnTo>
                    <a:pt x="9513478" y="2047264"/>
                  </a:lnTo>
                  <a:lnTo>
                    <a:pt x="373543" y="2047264"/>
                  </a:lnTo>
                  <a:lnTo>
                    <a:pt x="326686" y="2044353"/>
                  </a:lnTo>
                  <a:lnTo>
                    <a:pt x="281567" y="2035855"/>
                  </a:lnTo>
                  <a:lnTo>
                    <a:pt x="238534" y="2022120"/>
                  </a:lnTo>
                  <a:lnTo>
                    <a:pt x="197938" y="2003497"/>
                  </a:lnTo>
                  <a:lnTo>
                    <a:pt x="160130" y="1980337"/>
                  </a:lnTo>
                  <a:lnTo>
                    <a:pt x="125458" y="1952990"/>
                  </a:lnTo>
                  <a:lnTo>
                    <a:pt x="94273" y="1921805"/>
                  </a:lnTo>
                  <a:lnTo>
                    <a:pt x="66926" y="1887133"/>
                  </a:lnTo>
                  <a:lnTo>
                    <a:pt x="43766" y="1849325"/>
                  </a:lnTo>
                  <a:lnTo>
                    <a:pt x="25143" y="1808729"/>
                  </a:lnTo>
                  <a:lnTo>
                    <a:pt x="11408" y="1765696"/>
                  </a:lnTo>
                  <a:lnTo>
                    <a:pt x="2910" y="1720576"/>
                  </a:lnTo>
                  <a:lnTo>
                    <a:pt x="0" y="1673720"/>
                  </a:lnTo>
                  <a:lnTo>
                    <a:pt x="0" y="373543"/>
                  </a:lnTo>
                  <a:lnTo>
                    <a:pt x="2910" y="326686"/>
                  </a:lnTo>
                  <a:lnTo>
                    <a:pt x="11408" y="281567"/>
                  </a:lnTo>
                  <a:lnTo>
                    <a:pt x="25143" y="238534"/>
                  </a:lnTo>
                  <a:lnTo>
                    <a:pt x="43766" y="197938"/>
                  </a:lnTo>
                  <a:lnTo>
                    <a:pt x="66926" y="160130"/>
                  </a:lnTo>
                  <a:lnTo>
                    <a:pt x="94273" y="125458"/>
                  </a:lnTo>
                  <a:lnTo>
                    <a:pt x="125458" y="94273"/>
                  </a:lnTo>
                  <a:lnTo>
                    <a:pt x="160130" y="66926"/>
                  </a:lnTo>
                  <a:lnTo>
                    <a:pt x="197938" y="43766"/>
                  </a:lnTo>
                  <a:lnTo>
                    <a:pt x="238534" y="25143"/>
                  </a:lnTo>
                  <a:lnTo>
                    <a:pt x="281567" y="11408"/>
                  </a:lnTo>
                  <a:lnTo>
                    <a:pt x="326686" y="2910"/>
                  </a:lnTo>
                  <a:lnTo>
                    <a:pt x="373543" y="0"/>
                  </a:lnTo>
                  <a:close/>
                </a:path>
              </a:pathLst>
            </a:custGeom>
            <a:ln w="12700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52821" y="2085591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3695858" y="0"/>
                  </a:moveTo>
                  <a:lnTo>
                    <a:pt x="190498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500"/>
                  </a:lnTo>
                  <a:lnTo>
                    <a:pt x="0" y="525851"/>
                  </a:lnTo>
                  <a:lnTo>
                    <a:pt x="5031" y="569531"/>
                  </a:lnTo>
                  <a:lnTo>
                    <a:pt x="19362" y="609628"/>
                  </a:lnTo>
                  <a:lnTo>
                    <a:pt x="41850" y="644999"/>
                  </a:lnTo>
                  <a:lnTo>
                    <a:pt x="71351" y="674500"/>
                  </a:lnTo>
                  <a:lnTo>
                    <a:pt x="106722" y="696988"/>
                  </a:lnTo>
                  <a:lnTo>
                    <a:pt x="146819" y="711319"/>
                  </a:lnTo>
                  <a:lnTo>
                    <a:pt x="190498" y="716351"/>
                  </a:lnTo>
                  <a:lnTo>
                    <a:pt x="3695858" y="716351"/>
                  </a:lnTo>
                  <a:lnTo>
                    <a:pt x="3739538" y="711319"/>
                  </a:lnTo>
                  <a:lnTo>
                    <a:pt x="3779635" y="696988"/>
                  </a:lnTo>
                  <a:lnTo>
                    <a:pt x="3815005" y="674500"/>
                  </a:lnTo>
                  <a:lnTo>
                    <a:pt x="3844506" y="644999"/>
                  </a:lnTo>
                  <a:lnTo>
                    <a:pt x="3866994" y="609628"/>
                  </a:lnTo>
                  <a:lnTo>
                    <a:pt x="3881326" y="569531"/>
                  </a:lnTo>
                  <a:lnTo>
                    <a:pt x="3886357" y="525851"/>
                  </a:lnTo>
                  <a:lnTo>
                    <a:pt x="3886357" y="190500"/>
                  </a:lnTo>
                  <a:lnTo>
                    <a:pt x="3881326" y="146819"/>
                  </a:lnTo>
                  <a:lnTo>
                    <a:pt x="3866994" y="106722"/>
                  </a:lnTo>
                  <a:lnTo>
                    <a:pt x="3844506" y="71351"/>
                  </a:lnTo>
                  <a:lnTo>
                    <a:pt x="3815005" y="41850"/>
                  </a:lnTo>
                  <a:lnTo>
                    <a:pt x="3779635" y="19362"/>
                  </a:lnTo>
                  <a:lnTo>
                    <a:pt x="3739538" y="5031"/>
                  </a:lnTo>
                  <a:lnTo>
                    <a:pt x="3695858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52821" y="2085591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190498" y="0"/>
                  </a:moveTo>
                  <a:lnTo>
                    <a:pt x="3695858" y="0"/>
                  </a:lnTo>
                  <a:lnTo>
                    <a:pt x="3739538" y="5031"/>
                  </a:lnTo>
                  <a:lnTo>
                    <a:pt x="3779635" y="19362"/>
                  </a:lnTo>
                  <a:lnTo>
                    <a:pt x="3815006" y="41850"/>
                  </a:lnTo>
                  <a:lnTo>
                    <a:pt x="3844508" y="71351"/>
                  </a:lnTo>
                  <a:lnTo>
                    <a:pt x="3866996" y="106722"/>
                  </a:lnTo>
                  <a:lnTo>
                    <a:pt x="3881327" y="146819"/>
                  </a:lnTo>
                  <a:lnTo>
                    <a:pt x="3886358" y="190498"/>
                  </a:lnTo>
                  <a:lnTo>
                    <a:pt x="3886358" y="525850"/>
                  </a:lnTo>
                  <a:lnTo>
                    <a:pt x="3881327" y="569530"/>
                  </a:lnTo>
                  <a:lnTo>
                    <a:pt x="3866996" y="609627"/>
                  </a:lnTo>
                  <a:lnTo>
                    <a:pt x="3844508" y="644998"/>
                  </a:lnTo>
                  <a:lnTo>
                    <a:pt x="3815006" y="674499"/>
                  </a:lnTo>
                  <a:lnTo>
                    <a:pt x="3779635" y="696987"/>
                  </a:lnTo>
                  <a:lnTo>
                    <a:pt x="3739538" y="711318"/>
                  </a:lnTo>
                  <a:lnTo>
                    <a:pt x="3695858" y="716349"/>
                  </a:lnTo>
                  <a:lnTo>
                    <a:pt x="190498" y="716349"/>
                  </a:lnTo>
                  <a:lnTo>
                    <a:pt x="146819" y="711318"/>
                  </a:lnTo>
                  <a:lnTo>
                    <a:pt x="106722" y="696987"/>
                  </a:lnTo>
                  <a:lnTo>
                    <a:pt x="71351" y="674499"/>
                  </a:lnTo>
                  <a:lnTo>
                    <a:pt x="41850" y="644998"/>
                  </a:lnTo>
                  <a:lnTo>
                    <a:pt x="19362" y="609627"/>
                  </a:lnTo>
                  <a:lnTo>
                    <a:pt x="5031" y="569530"/>
                  </a:lnTo>
                  <a:lnTo>
                    <a:pt x="0" y="525850"/>
                  </a:lnTo>
                  <a:lnTo>
                    <a:pt x="0" y="190498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8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267942" y="2154073"/>
            <a:ext cx="36442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Introdução</a:t>
            </a:r>
            <a:r>
              <a:rPr spc="-10" dirty="0"/>
              <a:t> 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Objetivos: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marR="5080" indent="-228600">
              <a:lnSpc>
                <a:spcPct val="150500"/>
              </a:lnSpc>
              <a:spcBef>
                <a:spcPts val="100"/>
              </a:spcBef>
              <a:buChar char="•"/>
              <a:tabLst>
                <a:tab pos="241935" algn="l"/>
              </a:tabLst>
            </a:pPr>
            <a:r>
              <a:rPr dirty="0"/>
              <a:t>A</a:t>
            </a:r>
            <a:r>
              <a:rPr spc="175" dirty="0"/>
              <a:t> </a:t>
            </a:r>
            <a:r>
              <a:rPr spc="-5" dirty="0"/>
              <a:t>artéria</a:t>
            </a:r>
            <a:r>
              <a:rPr spc="175" dirty="0"/>
              <a:t> </a:t>
            </a:r>
            <a:r>
              <a:rPr spc="-5" dirty="0"/>
              <a:t>umbilical</a:t>
            </a:r>
            <a:r>
              <a:rPr spc="175" dirty="0"/>
              <a:t> </a:t>
            </a:r>
            <a:r>
              <a:rPr spc="-5" dirty="0"/>
              <a:t>única</a:t>
            </a:r>
            <a:r>
              <a:rPr spc="175" dirty="0"/>
              <a:t> </a:t>
            </a:r>
            <a:r>
              <a:rPr spc="-10" dirty="0"/>
              <a:t>(AUU)</a:t>
            </a:r>
            <a:r>
              <a:rPr spc="175" dirty="0"/>
              <a:t> </a:t>
            </a:r>
            <a:r>
              <a:rPr dirty="0"/>
              <a:t>é</a:t>
            </a:r>
            <a:r>
              <a:rPr spc="180" dirty="0"/>
              <a:t> </a:t>
            </a:r>
            <a:r>
              <a:rPr spc="-10" dirty="0"/>
              <a:t>considerada</a:t>
            </a:r>
            <a:r>
              <a:rPr spc="175" dirty="0"/>
              <a:t> </a:t>
            </a:r>
            <a:r>
              <a:rPr spc="-5" dirty="0"/>
              <a:t>uma</a:t>
            </a:r>
            <a:r>
              <a:rPr spc="175" dirty="0"/>
              <a:t> </a:t>
            </a:r>
            <a:r>
              <a:rPr spc="-10" dirty="0"/>
              <a:t>alteração</a:t>
            </a:r>
            <a:r>
              <a:rPr spc="175" dirty="0"/>
              <a:t> </a:t>
            </a:r>
            <a:r>
              <a:rPr spc="-20" dirty="0"/>
              <a:t>rara</a:t>
            </a:r>
            <a:r>
              <a:rPr spc="175" dirty="0"/>
              <a:t> </a:t>
            </a:r>
            <a:r>
              <a:rPr spc="-5" dirty="0"/>
              <a:t>associada</a:t>
            </a:r>
            <a:r>
              <a:rPr spc="180" dirty="0"/>
              <a:t> </a:t>
            </a:r>
            <a:r>
              <a:rPr dirty="0"/>
              <a:t>a</a:t>
            </a:r>
            <a:r>
              <a:rPr spc="175" dirty="0"/>
              <a:t> </a:t>
            </a:r>
            <a:r>
              <a:rPr dirty="0"/>
              <a:t>um</a:t>
            </a:r>
            <a:r>
              <a:rPr spc="175" dirty="0"/>
              <a:t> </a:t>
            </a:r>
            <a:r>
              <a:rPr spc="-5" dirty="0"/>
              <a:t>maior</a:t>
            </a:r>
            <a:r>
              <a:rPr spc="175" dirty="0"/>
              <a:t> </a:t>
            </a:r>
            <a:r>
              <a:rPr spc="-5" dirty="0"/>
              <a:t>risco</a:t>
            </a:r>
            <a:r>
              <a:rPr spc="175" dirty="0"/>
              <a:t> </a:t>
            </a:r>
            <a:r>
              <a:rPr dirty="0"/>
              <a:t>de </a:t>
            </a:r>
            <a:r>
              <a:rPr spc="-390" dirty="0"/>
              <a:t> </a:t>
            </a:r>
            <a:r>
              <a:rPr spc="-5" dirty="0"/>
              <a:t>anormalidades</a:t>
            </a:r>
            <a:r>
              <a:rPr dirty="0"/>
              <a:t> </a:t>
            </a:r>
            <a:r>
              <a:rPr spc="-10" dirty="0"/>
              <a:t>cromossômicas</a:t>
            </a:r>
            <a:r>
              <a:rPr dirty="0"/>
              <a:t> e </a:t>
            </a:r>
            <a:r>
              <a:rPr spc="-10" dirty="0"/>
              <a:t>estruturais.</a:t>
            </a:r>
          </a:p>
          <a:p>
            <a:pPr marL="241935" marR="5080" indent="-228600">
              <a:lnSpc>
                <a:spcPct val="150500"/>
              </a:lnSpc>
              <a:spcBef>
                <a:spcPts val="1000"/>
              </a:spcBef>
              <a:buChar char="•"/>
              <a:tabLst>
                <a:tab pos="241935" algn="l"/>
              </a:tabLst>
            </a:pPr>
            <a:r>
              <a:rPr spc="-5" dirty="0"/>
              <a:t>Nosso</a:t>
            </a:r>
            <a:r>
              <a:rPr spc="240" dirty="0"/>
              <a:t> </a:t>
            </a:r>
            <a:r>
              <a:rPr spc="-5" dirty="0"/>
              <a:t>objetivo</a:t>
            </a:r>
            <a:r>
              <a:rPr spc="235" dirty="0"/>
              <a:t> </a:t>
            </a:r>
            <a:r>
              <a:rPr spc="-15" dirty="0"/>
              <a:t>foi</a:t>
            </a:r>
            <a:r>
              <a:rPr spc="240" dirty="0"/>
              <a:t> </a:t>
            </a:r>
            <a:r>
              <a:rPr spc="-10" dirty="0"/>
              <a:t>relatar</a:t>
            </a:r>
            <a:r>
              <a:rPr spc="240" dirty="0"/>
              <a:t> </a:t>
            </a:r>
            <a:r>
              <a:rPr dirty="0"/>
              <a:t>um</a:t>
            </a:r>
            <a:r>
              <a:rPr spc="240" dirty="0"/>
              <a:t> </a:t>
            </a:r>
            <a:r>
              <a:rPr spc="-5" dirty="0"/>
              <a:t>caso</a:t>
            </a:r>
            <a:r>
              <a:rPr spc="240" dirty="0"/>
              <a:t> </a:t>
            </a:r>
            <a:r>
              <a:rPr dirty="0"/>
              <a:t>de</a:t>
            </a:r>
            <a:r>
              <a:rPr spc="240" dirty="0"/>
              <a:t> </a:t>
            </a:r>
            <a:r>
              <a:rPr spc="-5" dirty="0"/>
              <a:t>associação</a:t>
            </a:r>
            <a:r>
              <a:rPr spc="240" dirty="0"/>
              <a:t> </a:t>
            </a:r>
            <a:r>
              <a:rPr spc="-10" dirty="0"/>
              <a:t>entre</a:t>
            </a:r>
            <a:r>
              <a:rPr spc="240" dirty="0"/>
              <a:t> </a:t>
            </a:r>
            <a:r>
              <a:rPr spc="-10" dirty="0"/>
              <a:t>AUU</a:t>
            </a:r>
            <a:r>
              <a:rPr spc="240" dirty="0"/>
              <a:t> </a:t>
            </a:r>
            <a:r>
              <a:rPr dirty="0"/>
              <a:t>e</a:t>
            </a:r>
            <a:r>
              <a:rPr spc="240" dirty="0"/>
              <a:t> </a:t>
            </a:r>
            <a:r>
              <a:rPr spc="-10" dirty="0"/>
              <a:t>crescimento</a:t>
            </a:r>
            <a:r>
              <a:rPr spc="240" dirty="0"/>
              <a:t> </a:t>
            </a:r>
            <a:r>
              <a:rPr spc="-10" dirty="0"/>
              <a:t>intrauterino</a:t>
            </a:r>
            <a:r>
              <a:rPr spc="240" dirty="0"/>
              <a:t> </a:t>
            </a:r>
            <a:r>
              <a:rPr spc="-10" dirty="0"/>
              <a:t>restrito </a:t>
            </a:r>
            <a:r>
              <a:rPr spc="-390" dirty="0"/>
              <a:t> </a:t>
            </a:r>
            <a:r>
              <a:rPr spc="-5" dirty="0"/>
              <a:t>(CIUR).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6138" y="1710514"/>
            <a:ext cx="9900285" cy="3437254"/>
            <a:chOff x="1146138" y="1710514"/>
            <a:chExt cx="9900285" cy="3437254"/>
          </a:xfrm>
        </p:grpSpPr>
        <p:sp>
          <p:nvSpPr>
            <p:cNvPr id="3" name="object 3"/>
            <p:cNvSpPr/>
            <p:nvPr/>
          </p:nvSpPr>
          <p:spPr>
            <a:xfrm>
              <a:off x="1152488" y="2343335"/>
              <a:ext cx="9887585" cy="2797810"/>
            </a:xfrm>
            <a:custGeom>
              <a:avLst/>
              <a:gdLst/>
              <a:ahLst/>
              <a:cxnLst/>
              <a:rect l="l" t="t" r="r" b="b"/>
              <a:pathLst>
                <a:path w="9887585" h="2797810">
                  <a:moveTo>
                    <a:pt x="9513496" y="0"/>
                  </a:moveTo>
                  <a:lnTo>
                    <a:pt x="373525" y="0"/>
                  </a:lnTo>
                  <a:lnTo>
                    <a:pt x="326671" y="2910"/>
                  </a:lnTo>
                  <a:lnTo>
                    <a:pt x="281553" y="11407"/>
                  </a:lnTo>
                  <a:lnTo>
                    <a:pt x="238522" y="25142"/>
                  </a:lnTo>
                  <a:lnTo>
                    <a:pt x="197929" y="43764"/>
                  </a:lnTo>
                  <a:lnTo>
                    <a:pt x="160122" y="66923"/>
                  </a:lnTo>
                  <a:lnTo>
                    <a:pt x="125452" y="94269"/>
                  </a:lnTo>
                  <a:lnTo>
                    <a:pt x="94269" y="125451"/>
                  </a:lnTo>
                  <a:lnTo>
                    <a:pt x="66923" y="160121"/>
                  </a:lnTo>
                  <a:lnTo>
                    <a:pt x="43764" y="197928"/>
                  </a:lnTo>
                  <a:lnTo>
                    <a:pt x="25142" y="238522"/>
                  </a:lnTo>
                  <a:lnTo>
                    <a:pt x="11407" y="281553"/>
                  </a:lnTo>
                  <a:lnTo>
                    <a:pt x="2910" y="326670"/>
                  </a:lnTo>
                  <a:lnTo>
                    <a:pt x="0" y="373524"/>
                  </a:lnTo>
                  <a:lnTo>
                    <a:pt x="0" y="2424273"/>
                  </a:lnTo>
                  <a:lnTo>
                    <a:pt x="2910" y="2471128"/>
                  </a:lnTo>
                  <a:lnTo>
                    <a:pt x="11407" y="2516245"/>
                  </a:lnTo>
                  <a:lnTo>
                    <a:pt x="25142" y="2559276"/>
                  </a:lnTo>
                  <a:lnTo>
                    <a:pt x="43764" y="2599870"/>
                  </a:lnTo>
                  <a:lnTo>
                    <a:pt x="66923" y="2637677"/>
                  </a:lnTo>
                  <a:lnTo>
                    <a:pt x="94269" y="2672347"/>
                  </a:lnTo>
                  <a:lnTo>
                    <a:pt x="125452" y="2703530"/>
                  </a:lnTo>
                  <a:lnTo>
                    <a:pt x="160122" y="2730876"/>
                  </a:lnTo>
                  <a:lnTo>
                    <a:pt x="197929" y="2754035"/>
                  </a:lnTo>
                  <a:lnTo>
                    <a:pt x="238522" y="2772657"/>
                  </a:lnTo>
                  <a:lnTo>
                    <a:pt x="281553" y="2786391"/>
                  </a:lnTo>
                  <a:lnTo>
                    <a:pt x="326671" y="2794889"/>
                  </a:lnTo>
                  <a:lnTo>
                    <a:pt x="373525" y="2797799"/>
                  </a:lnTo>
                  <a:lnTo>
                    <a:pt x="9513496" y="2797799"/>
                  </a:lnTo>
                  <a:lnTo>
                    <a:pt x="9560351" y="2794889"/>
                  </a:lnTo>
                  <a:lnTo>
                    <a:pt x="9605468" y="2786391"/>
                  </a:lnTo>
                  <a:lnTo>
                    <a:pt x="9648499" y="2772657"/>
                  </a:lnTo>
                  <a:lnTo>
                    <a:pt x="9689092" y="2754035"/>
                  </a:lnTo>
                  <a:lnTo>
                    <a:pt x="9726899" y="2730876"/>
                  </a:lnTo>
                  <a:lnTo>
                    <a:pt x="9761569" y="2703530"/>
                  </a:lnTo>
                  <a:lnTo>
                    <a:pt x="9792752" y="2672347"/>
                  </a:lnTo>
                  <a:lnTo>
                    <a:pt x="9820098" y="2637677"/>
                  </a:lnTo>
                  <a:lnTo>
                    <a:pt x="9843257" y="2599870"/>
                  </a:lnTo>
                  <a:lnTo>
                    <a:pt x="9861879" y="2559276"/>
                  </a:lnTo>
                  <a:lnTo>
                    <a:pt x="9875613" y="2516245"/>
                  </a:lnTo>
                  <a:lnTo>
                    <a:pt x="9884111" y="2471128"/>
                  </a:lnTo>
                  <a:lnTo>
                    <a:pt x="9887021" y="2424273"/>
                  </a:lnTo>
                  <a:lnTo>
                    <a:pt x="9887021" y="373524"/>
                  </a:lnTo>
                  <a:lnTo>
                    <a:pt x="9884111" y="326670"/>
                  </a:lnTo>
                  <a:lnTo>
                    <a:pt x="9875613" y="281553"/>
                  </a:lnTo>
                  <a:lnTo>
                    <a:pt x="9861879" y="238522"/>
                  </a:lnTo>
                  <a:lnTo>
                    <a:pt x="9843257" y="197928"/>
                  </a:lnTo>
                  <a:lnTo>
                    <a:pt x="9820098" y="160121"/>
                  </a:lnTo>
                  <a:lnTo>
                    <a:pt x="9792752" y="125451"/>
                  </a:lnTo>
                  <a:lnTo>
                    <a:pt x="9761569" y="94269"/>
                  </a:lnTo>
                  <a:lnTo>
                    <a:pt x="9726899" y="66923"/>
                  </a:lnTo>
                  <a:lnTo>
                    <a:pt x="9689092" y="43764"/>
                  </a:lnTo>
                  <a:lnTo>
                    <a:pt x="9648499" y="25142"/>
                  </a:lnTo>
                  <a:lnTo>
                    <a:pt x="9605468" y="11407"/>
                  </a:lnTo>
                  <a:lnTo>
                    <a:pt x="9560351" y="2910"/>
                  </a:lnTo>
                  <a:lnTo>
                    <a:pt x="9513496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2488" y="2343335"/>
              <a:ext cx="9887585" cy="2797810"/>
            </a:xfrm>
            <a:custGeom>
              <a:avLst/>
              <a:gdLst/>
              <a:ahLst/>
              <a:cxnLst/>
              <a:rect l="l" t="t" r="r" b="b"/>
              <a:pathLst>
                <a:path w="9887585" h="2797810">
                  <a:moveTo>
                    <a:pt x="373525" y="0"/>
                  </a:moveTo>
                  <a:lnTo>
                    <a:pt x="9513496" y="0"/>
                  </a:lnTo>
                  <a:lnTo>
                    <a:pt x="9560350" y="2910"/>
                  </a:lnTo>
                  <a:lnTo>
                    <a:pt x="9605468" y="11407"/>
                  </a:lnTo>
                  <a:lnTo>
                    <a:pt x="9648498" y="25142"/>
                  </a:lnTo>
                  <a:lnTo>
                    <a:pt x="9689092" y="43764"/>
                  </a:lnTo>
                  <a:lnTo>
                    <a:pt x="9726899" y="66923"/>
                  </a:lnTo>
                  <a:lnTo>
                    <a:pt x="9761569" y="94269"/>
                  </a:lnTo>
                  <a:lnTo>
                    <a:pt x="9792752" y="125452"/>
                  </a:lnTo>
                  <a:lnTo>
                    <a:pt x="9820098" y="160122"/>
                  </a:lnTo>
                  <a:lnTo>
                    <a:pt x="9843257" y="197929"/>
                  </a:lnTo>
                  <a:lnTo>
                    <a:pt x="9861879" y="238523"/>
                  </a:lnTo>
                  <a:lnTo>
                    <a:pt x="9875614" y="281553"/>
                  </a:lnTo>
                  <a:lnTo>
                    <a:pt x="9884112" y="326671"/>
                  </a:lnTo>
                  <a:lnTo>
                    <a:pt x="9887022" y="373525"/>
                  </a:lnTo>
                  <a:lnTo>
                    <a:pt x="9887022" y="2424273"/>
                  </a:lnTo>
                  <a:lnTo>
                    <a:pt x="9884112" y="2471128"/>
                  </a:lnTo>
                  <a:lnTo>
                    <a:pt x="9875614" y="2516245"/>
                  </a:lnTo>
                  <a:lnTo>
                    <a:pt x="9861879" y="2559276"/>
                  </a:lnTo>
                  <a:lnTo>
                    <a:pt x="9843257" y="2599870"/>
                  </a:lnTo>
                  <a:lnTo>
                    <a:pt x="9820098" y="2637677"/>
                  </a:lnTo>
                  <a:lnTo>
                    <a:pt x="9792752" y="2672347"/>
                  </a:lnTo>
                  <a:lnTo>
                    <a:pt x="9761569" y="2703530"/>
                  </a:lnTo>
                  <a:lnTo>
                    <a:pt x="9726899" y="2730876"/>
                  </a:lnTo>
                  <a:lnTo>
                    <a:pt x="9689092" y="2754035"/>
                  </a:lnTo>
                  <a:lnTo>
                    <a:pt x="9648498" y="2772657"/>
                  </a:lnTo>
                  <a:lnTo>
                    <a:pt x="9605468" y="2786391"/>
                  </a:lnTo>
                  <a:lnTo>
                    <a:pt x="9560350" y="2794889"/>
                  </a:lnTo>
                  <a:lnTo>
                    <a:pt x="9513496" y="2797799"/>
                  </a:lnTo>
                  <a:lnTo>
                    <a:pt x="373525" y="2797799"/>
                  </a:lnTo>
                  <a:lnTo>
                    <a:pt x="326671" y="2794889"/>
                  </a:lnTo>
                  <a:lnTo>
                    <a:pt x="281553" y="2786391"/>
                  </a:lnTo>
                  <a:lnTo>
                    <a:pt x="238523" y="2772657"/>
                  </a:lnTo>
                  <a:lnTo>
                    <a:pt x="197929" y="2754035"/>
                  </a:lnTo>
                  <a:lnTo>
                    <a:pt x="160122" y="2730876"/>
                  </a:lnTo>
                  <a:lnTo>
                    <a:pt x="125452" y="2703530"/>
                  </a:lnTo>
                  <a:lnTo>
                    <a:pt x="94269" y="2672347"/>
                  </a:lnTo>
                  <a:lnTo>
                    <a:pt x="66923" y="2637677"/>
                  </a:lnTo>
                  <a:lnTo>
                    <a:pt x="43764" y="2599870"/>
                  </a:lnTo>
                  <a:lnTo>
                    <a:pt x="25142" y="2559276"/>
                  </a:lnTo>
                  <a:lnTo>
                    <a:pt x="11407" y="2516245"/>
                  </a:lnTo>
                  <a:lnTo>
                    <a:pt x="2910" y="2471128"/>
                  </a:lnTo>
                  <a:lnTo>
                    <a:pt x="0" y="2424273"/>
                  </a:lnTo>
                  <a:lnTo>
                    <a:pt x="0" y="373525"/>
                  </a:lnTo>
                  <a:lnTo>
                    <a:pt x="2910" y="326671"/>
                  </a:lnTo>
                  <a:lnTo>
                    <a:pt x="11407" y="281553"/>
                  </a:lnTo>
                  <a:lnTo>
                    <a:pt x="25142" y="238523"/>
                  </a:lnTo>
                  <a:lnTo>
                    <a:pt x="43764" y="197929"/>
                  </a:lnTo>
                  <a:lnTo>
                    <a:pt x="66923" y="160122"/>
                  </a:lnTo>
                  <a:lnTo>
                    <a:pt x="94269" y="125452"/>
                  </a:lnTo>
                  <a:lnTo>
                    <a:pt x="125452" y="94269"/>
                  </a:lnTo>
                  <a:lnTo>
                    <a:pt x="160122" y="66923"/>
                  </a:lnTo>
                  <a:lnTo>
                    <a:pt x="197929" y="43764"/>
                  </a:lnTo>
                  <a:lnTo>
                    <a:pt x="238523" y="25142"/>
                  </a:lnTo>
                  <a:lnTo>
                    <a:pt x="281553" y="11407"/>
                  </a:lnTo>
                  <a:lnTo>
                    <a:pt x="326671" y="2910"/>
                  </a:lnTo>
                  <a:lnTo>
                    <a:pt x="373525" y="0"/>
                  </a:lnTo>
                  <a:close/>
                </a:path>
              </a:pathLst>
            </a:custGeom>
            <a:ln w="12700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52821" y="1716864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3695857" y="0"/>
                  </a:moveTo>
                  <a:lnTo>
                    <a:pt x="190498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500"/>
                  </a:lnTo>
                  <a:lnTo>
                    <a:pt x="0" y="525852"/>
                  </a:lnTo>
                  <a:lnTo>
                    <a:pt x="5031" y="569531"/>
                  </a:lnTo>
                  <a:lnTo>
                    <a:pt x="19362" y="609628"/>
                  </a:lnTo>
                  <a:lnTo>
                    <a:pt x="41850" y="644999"/>
                  </a:lnTo>
                  <a:lnTo>
                    <a:pt x="71351" y="674500"/>
                  </a:lnTo>
                  <a:lnTo>
                    <a:pt x="106722" y="696988"/>
                  </a:lnTo>
                  <a:lnTo>
                    <a:pt x="146819" y="711319"/>
                  </a:lnTo>
                  <a:lnTo>
                    <a:pt x="190498" y="716351"/>
                  </a:lnTo>
                  <a:lnTo>
                    <a:pt x="3695857" y="716351"/>
                  </a:lnTo>
                  <a:lnTo>
                    <a:pt x="3739537" y="711319"/>
                  </a:lnTo>
                  <a:lnTo>
                    <a:pt x="3779633" y="696988"/>
                  </a:lnTo>
                  <a:lnTo>
                    <a:pt x="3815004" y="674500"/>
                  </a:lnTo>
                  <a:lnTo>
                    <a:pt x="3844505" y="644999"/>
                  </a:lnTo>
                  <a:lnTo>
                    <a:pt x="3866993" y="609628"/>
                  </a:lnTo>
                  <a:lnTo>
                    <a:pt x="3881324" y="569531"/>
                  </a:lnTo>
                  <a:lnTo>
                    <a:pt x="3886356" y="525852"/>
                  </a:lnTo>
                  <a:lnTo>
                    <a:pt x="3886356" y="190500"/>
                  </a:lnTo>
                  <a:lnTo>
                    <a:pt x="3881324" y="146819"/>
                  </a:lnTo>
                  <a:lnTo>
                    <a:pt x="3866993" y="106722"/>
                  </a:lnTo>
                  <a:lnTo>
                    <a:pt x="3844505" y="71351"/>
                  </a:lnTo>
                  <a:lnTo>
                    <a:pt x="3815004" y="41850"/>
                  </a:lnTo>
                  <a:lnTo>
                    <a:pt x="3779633" y="19362"/>
                  </a:lnTo>
                  <a:lnTo>
                    <a:pt x="3739537" y="5031"/>
                  </a:lnTo>
                  <a:lnTo>
                    <a:pt x="3695857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52821" y="1716864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190499" y="0"/>
                  </a:moveTo>
                  <a:lnTo>
                    <a:pt x="3695857" y="0"/>
                  </a:lnTo>
                  <a:lnTo>
                    <a:pt x="3739537" y="5031"/>
                  </a:lnTo>
                  <a:lnTo>
                    <a:pt x="3779634" y="19362"/>
                  </a:lnTo>
                  <a:lnTo>
                    <a:pt x="3815005" y="41850"/>
                  </a:lnTo>
                  <a:lnTo>
                    <a:pt x="3844506" y="71351"/>
                  </a:lnTo>
                  <a:lnTo>
                    <a:pt x="3866994" y="106722"/>
                  </a:lnTo>
                  <a:lnTo>
                    <a:pt x="3881326" y="146819"/>
                  </a:lnTo>
                  <a:lnTo>
                    <a:pt x="3886357" y="190499"/>
                  </a:lnTo>
                  <a:lnTo>
                    <a:pt x="3886357" y="525851"/>
                  </a:lnTo>
                  <a:lnTo>
                    <a:pt x="3881326" y="569531"/>
                  </a:lnTo>
                  <a:lnTo>
                    <a:pt x="3866994" y="609628"/>
                  </a:lnTo>
                  <a:lnTo>
                    <a:pt x="3844506" y="644999"/>
                  </a:lnTo>
                  <a:lnTo>
                    <a:pt x="3815005" y="674500"/>
                  </a:lnTo>
                  <a:lnTo>
                    <a:pt x="3779634" y="696988"/>
                  </a:lnTo>
                  <a:lnTo>
                    <a:pt x="3739537" y="711319"/>
                  </a:lnTo>
                  <a:lnTo>
                    <a:pt x="3695857" y="716350"/>
                  </a:lnTo>
                  <a:lnTo>
                    <a:pt x="190499" y="716350"/>
                  </a:lnTo>
                  <a:lnTo>
                    <a:pt x="146819" y="711319"/>
                  </a:lnTo>
                  <a:lnTo>
                    <a:pt x="106722" y="696988"/>
                  </a:lnTo>
                  <a:lnTo>
                    <a:pt x="71351" y="674500"/>
                  </a:lnTo>
                  <a:lnTo>
                    <a:pt x="41850" y="644999"/>
                  </a:lnTo>
                  <a:lnTo>
                    <a:pt x="19362" y="609628"/>
                  </a:lnTo>
                  <a:lnTo>
                    <a:pt x="5031" y="569531"/>
                  </a:lnTo>
                  <a:lnTo>
                    <a:pt x="0" y="525851"/>
                  </a:lnTo>
                  <a:lnTo>
                    <a:pt x="0" y="190499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9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623642" y="1785345"/>
            <a:ext cx="2932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Descrição</a:t>
            </a:r>
            <a:r>
              <a:rPr spc="-35" dirty="0"/>
              <a:t> </a:t>
            </a:r>
            <a:r>
              <a:rPr dirty="0"/>
              <a:t>do</a:t>
            </a:r>
            <a:r>
              <a:rPr spc="-30" dirty="0"/>
              <a:t> </a:t>
            </a:r>
            <a:r>
              <a:rPr spc="-5" dirty="0"/>
              <a:t>Caso: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4264" y="2393697"/>
            <a:ext cx="9404350" cy="2503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5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gestante apresentava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27 anos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estava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 sua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primeira gestação.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Ela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veio encaminhada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14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semanas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gravidez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por suspeita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CIUR.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Referia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história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tabagismo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(fumava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uma média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4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cigarros/dia).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Suas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sorologias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para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STORCH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foram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todas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negativas.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rastreio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primeiro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trimestre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havia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sido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normal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(a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medida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translucência nucal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1,5 mm).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ultrassom,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realizado com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21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semanas,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mostrou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morfologia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fetal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normal.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peso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estimado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encontrava-se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percentil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10.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ecocardiografia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fetal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foi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normal.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Não se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conseguiu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realizar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cariotipagem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fetal.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6138" y="1664693"/>
            <a:ext cx="9900285" cy="4263390"/>
            <a:chOff x="1146138" y="1664693"/>
            <a:chExt cx="9900285" cy="4263390"/>
          </a:xfrm>
        </p:grpSpPr>
        <p:sp>
          <p:nvSpPr>
            <p:cNvPr id="3" name="object 3"/>
            <p:cNvSpPr/>
            <p:nvPr/>
          </p:nvSpPr>
          <p:spPr>
            <a:xfrm>
              <a:off x="1152488" y="2297512"/>
              <a:ext cx="9887585" cy="3623945"/>
            </a:xfrm>
            <a:custGeom>
              <a:avLst/>
              <a:gdLst/>
              <a:ahLst/>
              <a:cxnLst/>
              <a:rect l="l" t="t" r="r" b="b"/>
              <a:pathLst>
                <a:path w="9887585" h="3623945">
                  <a:moveTo>
                    <a:pt x="9513487" y="0"/>
                  </a:moveTo>
                  <a:lnTo>
                    <a:pt x="373534" y="0"/>
                  </a:lnTo>
                  <a:lnTo>
                    <a:pt x="326678" y="2910"/>
                  </a:lnTo>
                  <a:lnTo>
                    <a:pt x="281560" y="11408"/>
                  </a:lnTo>
                  <a:lnTo>
                    <a:pt x="238528" y="25143"/>
                  </a:lnTo>
                  <a:lnTo>
                    <a:pt x="197933" y="43765"/>
                  </a:lnTo>
                  <a:lnTo>
                    <a:pt x="160125" y="66924"/>
                  </a:lnTo>
                  <a:lnTo>
                    <a:pt x="125455" y="94271"/>
                  </a:lnTo>
                  <a:lnTo>
                    <a:pt x="94271" y="125455"/>
                  </a:lnTo>
                  <a:lnTo>
                    <a:pt x="66924" y="160126"/>
                  </a:lnTo>
                  <a:lnTo>
                    <a:pt x="43765" y="197933"/>
                  </a:lnTo>
                  <a:lnTo>
                    <a:pt x="25143" y="238528"/>
                  </a:lnTo>
                  <a:lnTo>
                    <a:pt x="11408" y="281560"/>
                  </a:lnTo>
                  <a:lnTo>
                    <a:pt x="2910" y="326678"/>
                  </a:lnTo>
                  <a:lnTo>
                    <a:pt x="0" y="373533"/>
                  </a:lnTo>
                  <a:lnTo>
                    <a:pt x="0" y="3250112"/>
                  </a:lnTo>
                  <a:lnTo>
                    <a:pt x="2910" y="3296968"/>
                  </a:lnTo>
                  <a:lnTo>
                    <a:pt x="11408" y="3342086"/>
                  </a:lnTo>
                  <a:lnTo>
                    <a:pt x="25143" y="3385118"/>
                  </a:lnTo>
                  <a:lnTo>
                    <a:pt x="43765" y="3425713"/>
                  </a:lnTo>
                  <a:lnTo>
                    <a:pt x="66924" y="3463520"/>
                  </a:lnTo>
                  <a:lnTo>
                    <a:pt x="94271" y="3498191"/>
                  </a:lnTo>
                  <a:lnTo>
                    <a:pt x="125455" y="3529375"/>
                  </a:lnTo>
                  <a:lnTo>
                    <a:pt x="160125" y="3556722"/>
                  </a:lnTo>
                  <a:lnTo>
                    <a:pt x="197933" y="3579881"/>
                  </a:lnTo>
                  <a:lnTo>
                    <a:pt x="238528" y="3598503"/>
                  </a:lnTo>
                  <a:lnTo>
                    <a:pt x="281560" y="3612238"/>
                  </a:lnTo>
                  <a:lnTo>
                    <a:pt x="326678" y="3620736"/>
                  </a:lnTo>
                  <a:lnTo>
                    <a:pt x="373534" y="3623646"/>
                  </a:lnTo>
                  <a:lnTo>
                    <a:pt x="9513487" y="3623646"/>
                  </a:lnTo>
                  <a:lnTo>
                    <a:pt x="9560343" y="3620736"/>
                  </a:lnTo>
                  <a:lnTo>
                    <a:pt x="9605461" y="3612238"/>
                  </a:lnTo>
                  <a:lnTo>
                    <a:pt x="9648493" y="3598503"/>
                  </a:lnTo>
                  <a:lnTo>
                    <a:pt x="9689088" y="3579881"/>
                  </a:lnTo>
                  <a:lnTo>
                    <a:pt x="9726896" y="3556722"/>
                  </a:lnTo>
                  <a:lnTo>
                    <a:pt x="9761566" y="3529375"/>
                  </a:lnTo>
                  <a:lnTo>
                    <a:pt x="9792750" y="3498191"/>
                  </a:lnTo>
                  <a:lnTo>
                    <a:pt x="9820097" y="3463520"/>
                  </a:lnTo>
                  <a:lnTo>
                    <a:pt x="9843256" y="3425713"/>
                  </a:lnTo>
                  <a:lnTo>
                    <a:pt x="9861878" y="3385118"/>
                  </a:lnTo>
                  <a:lnTo>
                    <a:pt x="9875613" y="3342086"/>
                  </a:lnTo>
                  <a:lnTo>
                    <a:pt x="9884111" y="3296968"/>
                  </a:lnTo>
                  <a:lnTo>
                    <a:pt x="9887021" y="3250112"/>
                  </a:lnTo>
                  <a:lnTo>
                    <a:pt x="9887021" y="373533"/>
                  </a:lnTo>
                  <a:lnTo>
                    <a:pt x="9884111" y="326678"/>
                  </a:lnTo>
                  <a:lnTo>
                    <a:pt x="9875613" y="281560"/>
                  </a:lnTo>
                  <a:lnTo>
                    <a:pt x="9861878" y="238528"/>
                  </a:lnTo>
                  <a:lnTo>
                    <a:pt x="9843256" y="197933"/>
                  </a:lnTo>
                  <a:lnTo>
                    <a:pt x="9820097" y="160126"/>
                  </a:lnTo>
                  <a:lnTo>
                    <a:pt x="9792750" y="125455"/>
                  </a:lnTo>
                  <a:lnTo>
                    <a:pt x="9761566" y="94271"/>
                  </a:lnTo>
                  <a:lnTo>
                    <a:pt x="9726896" y="66924"/>
                  </a:lnTo>
                  <a:lnTo>
                    <a:pt x="9689088" y="43765"/>
                  </a:lnTo>
                  <a:lnTo>
                    <a:pt x="9648493" y="25143"/>
                  </a:lnTo>
                  <a:lnTo>
                    <a:pt x="9605461" y="11408"/>
                  </a:lnTo>
                  <a:lnTo>
                    <a:pt x="9560343" y="2910"/>
                  </a:lnTo>
                  <a:lnTo>
                    <a:pt x="9513487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2488" y="2297512"/>
              <a:ext cx="9887585" cy="3623945"/>
            </a:xfrm>
            <a:custGeom>
              <a:avLst/>
              <a:gdLst/>
              <a:ahLst/>
              <a:cxnLst/>
              <a:rect l="l" t="t" r="r" b="b"/>
              <a:pathLst>
                <a:path w="9887585" h="3623945">
                  <a:moveTo>
                    <a:pt x="373534" y="0"/>
                  </a:moveTo>
                  <a:lnTo>
                    <a:pt x="9513487" y="0"/>
                  </a:lnTo>
                  <a:lnTo>
                    <a:pt x="9560342" y="2910"/>
                  </a:lnTo>
                  <a:lnTo>
                    <a:pt x="9605461" y="11408"/>
                  </a:lnTo>
                  <a:lnTo>
                    <a:pt x="9648493" y="25143"/>
                  </a:lnTo>
                  <a:lnTo>
                    <a:pt x="9689088" y="43765"/>
                  </a:lnTo>
                  <a:lnTo>
                    <a:pt x="9726895" y="66924"/>
                  </a:lnTo>
                  <a:lnTo>
                    <a:pt x="9761566" y="94271"/>
                  </a:lnTo>
                  <a:lnTo>
                    <a:pt x="9792750" y="125455"/>
                  </a:lnTo>
                  <a:lnTo>
                    <a:pt x="9820097" y="160126"/>
                  </a:lnTo>
                  <a:lnTo>
                    <a:pt x="9843256" y="197933"/>
                  </a:lnTo>
                  <a:lnTo>
                    <a:pt x="9861879" y="238528"/>
                  </a:lnTo>
                  <a:lnTo>
                    <a:pt x="9875614" y="281560"/>
                  </a:lnTo>
                  <a:lnTo>
                    <a:pt x="9884112" y="326679"/>
                  </a:lnTo>
                  <a:lnTo>
                    <a:pt x="9887022" y="373534"/>
                  </a:lnTo>
                  <a:lnTo>
                    <a:pt x="9887022" y="3250112"/>
                  </a:lnTo>
                  <a:lnTo>
                    <a:pt x="9884112" y="3296968"/>
                  </a:lnTo>
                  <a:lnTo>
                    <a:pt x="9875614" y="3342086"/>
                  </a:lnTo>
                  <a:lnTo>
                    <a:pt x="9861879" y="3385118"/>
                  </a:lnTo>
                  <a:lnTo>
                    <a:pt x="9843256" y="3425713"/>
                  </a:lnTo>
                  <a:lnTo>
                    <a:pt x="9820097" y="3463520"/>
                  </a:lnTo>
                  <a:lnTo>
                    <a:pt x="9792750" y="3498191"/>
                  </a:lnTo>
                  <a:lnTo>
                    <a:pt x="9761566" y="3529375"/>
                  </a:lnTo>
                  <a:lnTo>
                    <a:pt x="9726895" y="3556721"/>
                  </a:lnTo>
                  <a:lnTo>
                    <a:pt x="9689088" y="3579881"/>
                  </a:lnTo>
                  <a:lnTo>
                    <a:pt x="9648493" y="3598503"/>
                  </a:lnTo>
                  <a:lnTo>
                    <a:pt x="9605461" y="3612238"/>
                  </a:lnTo>
                  <a:lnTo>
                    <a:pt x="9560342" y="3620736"/>
                  </a:lnTo>
                  <a:lnTo>
                    <a:pt x="9513487" y="3623646"/>
                  </a:lnTo>
                  <a:lnTo>
                    <a:pt x="373534" y="3623646"/>
                  </a:lnTo>
                  <a:lnTo>
                    <a:pt x="326679" y="3620736"/>
                  </a:lnTo>
                  <a:lnTo>
                    <a:pt x="281560" y="3612238"/>
                  </a:lnTo>
                  <a:lnTo>
                    <a:pt x="238528" y="3598503"/>
                  </a:lnTo>
                  <a:lnTo>
                    <a:pt x="197933" y="3579881"/>
                  </a:lnTo>
                  <a:lnTo>
                    <a:pt x="160126" y="3556721"/>
                  </a:lnTo>
                  <a:lnTo>
                    <a:pt x="125455" y="3529375"/>
                  </a:lnTo>
                  <a:lnTo>
                    <a:pt x="94271" y="3498191"/>
                  </a:lnTo>
                  <a:lnTo>
                    <a:pt x="66924" y="3463520"/>
                  </a:lnTo>
                  <a:lnTo>
                    <a:pt x="43765" y="3425713"/>
                  </a:lnTo>
                  <a:lnTo>
                    <a:pt x="25143" y="3385118"/>
                  </a:lnTo>
                  <a:lnTo>
                    <a:pt x="11408" y="3342086"/>
                  </a:lnTo>
                  <a:lnTo>
                    <a:pt x="2910" y="3296968"/>
                  </a:lnTo>
                  <a:lnTo>
                    <a:pt x="0" y="3250112"/>
                  </a:lnTo>
                  <a:lnTo>
                    <a:pt x="0" y="373534"/>
                  </a:lnTo>
                  <a:lnTo>
                    <a:pt x="2910" y="326679"/>
                  </a:lnTo>
                  <a:lnTo>
                    <a:pt x="11408" y="281560"/>
                  </a:lnTo>
                  <a:lnTo>
                    <a:pt x="25143" y="238528"/>
                  </a:lnTo>
                  <a:lnTo>
                    <a:pt x="43765" y="197933"/>
                  </a:lnTo>
                  <a:lnTo>
                    <a:pt x="66924" y="160126"/>
                  </a:lnTo>
                  <a:lnTo>
                    <a:pt x="94271" y="125455"/>
                  </a:lnTo>
                  <a:lnTo>
                    <a:pt x="125455" y="94271"/>
                  </a:lnTo>
                  <a:lnTo>
                    <a:pt x="160126" y="66924"/>
                  </a:lnTo>
                  <a:lnTo>
                    <a:pt x="197933" y="43765"/>
                  </a:lnTo>
                  <a:lnTo>
                    <a:pt x="238528" y="25143"/>
                  </a:lnTo>
                  <a:lnTo>
                    <a:pt x="281560" y="11408"/>
                  </a:lnTo>
                  <a:lnTo>
                    <a:pt x="326679" y="2910"/>
                  </a:lnTo>
                  <a:lnTo>
                    <a:pt x="373534" y="0"/>
                  </a:lnTo>
                  <a:close/>
                </a:path>
              </a:pathLst>
            </a:custGeom>
            <a:ln w="12700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52821" y="1671043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3695857" y="0"/>
                  </a:moveTo>
                  <a:lnTo>
                    <a:pt x="190498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498"/>
                  </a:lnTo>
                  <a:lnTo>
                    <a:pt x="0" y="525851"/>
                  </a:lnTo>
                  <a:lnTo>
                    <a:pt x="5031" y="569530"/>
                  </a:lnTo>
                  <a:lnTo>
                    <a:pt x="19362" y="609627"/>
                  </a:lnTo>
                  <a:lnTo>
                    <a:pt x="41850" y="644998"/>
                  </a:lnTo>
                  <a:lnTo>
                    <a:pt x="71351" y="674499"/>
                  </a:lnTo>
                  <a:lnTo>
                    <a:pt x="106722" y="696987"/>
                  </a:lnTo>
                  <a:lnTo>
                    <a:pt x="146819" y="711318"/>
                  </a:lnTo>
                  <a:lnTo>
                    <a:pt x="190498" y="716349"/>
                  </a:lnTo>
                  <a:lnTo>
                    <a:pt x="3695857" y="716349"/>
                  </a:lnTo>
                  <a:lnTo>
                    <a:pt x="3739537" y="711318"/>
                  </a:lnTo>
                  <a:lnTo>
                    <a:pt x="3779633" y="696987"/>
                  </a:lnTo>
                  <a:lnTo>
                    <a:pt x="3815004" y="674499"/>
                  </a:lnTo>
                  <a:lnTo>
                    <a:pt x="3844505" y="644998"/>
                  </a:lnTo>
                  <a:lnTo>
                    <a:pt x="3866993" y="609627"/>
                  </a:lnTo>
                  <a:lnTo>
                    <a:pt x="3881324" y="569530"/>
                  </a:lnTo>
                  <a:lnTo>
                    <a:pt x="3886356" y="525851"/>
                  </a:lnTo>
                  <a:lnTo>
                    <a:pt x="3886356" y="190498"/>
                  </a:lnTo>
                  <a:lnTo>
                    <a:pt x="3881324" y="146819"/>
                  </a:lnTo>
                  <a:lnTo>
                    <a:pt x="3866993" y="106722"/>
                  </a:lnTo>
                  <a:lnTo>
                    <a:pt x="3844505" y="71351"/>
                  </a:lnTo>
                  <a:lnTo>
                    <a:pt x="3815004" y="41850"/>
                  </a:lnTo>
                  <a:lnTo>
                    <a:pt x="3779633" y="19362"/>
                  </a:lnTo>
                  <a:lnTo>
                    <a:pt x="3739537" y="5031"/>
                  </a:lnTo>
                  <a:lnTo>
                    <a:pt x="3695857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52821" y="1671043"/>
              <a:ext cx="3886835" cy="716915"/>
            </a:xfrm>
            <a:custGeom>
              <a:avLst/>
              <a:gdLst/>
              <a:ahLst/>
              <a:cxnLst/>
              <a:rect l="l" t="t" r="r" b="b"/>
              <a:pathLst>
                <a:path w="3886834" h="716914">
                  <a:moveTo>
                    <a:pt x="190499" y="0"/>
                  </a:moveTo>
                  <a:lnTo>
                    <a:pt x="3695857" y="0"/>
                  </a:lnTo>
                  <a:lnTo>
                    <a:pt x="3739537" y="5031"/>
                  </a:lnTo>
                  <a:lnTo>
                    <a:pt x="3779634" y="19362"/>
                  </a:lnTo>
                  <a:lnTo>
                    <a:pt x="3815005" y="41850"/>
                  </a:lnTo>
                  <a:lnTo>
                    <a:pt x="3844506" y="71351"/>
                  </a:lnTo>
                  <a:lnTo>
                    <a:pt x="3866994" y="106722"/>
                  </a:lnTo>
                  <a:lnTo>
                    <a:pt x="3881326" y="146819"/>
                  </a:lnTo>
                  <a:lnTo>
                    <a:pt x="3886357" y="190499"/>
                  </a:lnTo>
                  <a:lnTo>
                    <a:pt x="3886357" y="525851"/>
                  </a:lnTo>
                  <a:lnTo>
                    <a:pt x="3881326" y="569531"/>
                  </a:lnTo>
                  <a:lnTo>
                    <a:pt x="3866994" y="609628"/>
                  </a:lnTo>
                  <a:lnTo>
                    <a:pt x="3844506" y="644999"/>
                  </a:lnTo>
                  <a:lnTo>
                    <a:pt x="3815005" y="674500"/>
                  </a:lnTo>
                  <a:lnTo>
                    <a:pt x="3779634" y="696988"/>
                  </a:lnTo>
                  <a:lnTo>
                    <a:pt x="3739537" y="711319"/>
                  </a:lnTo>
                  <a:lnTo>
                    <a:pt x="3695857" y="716350"/>
                  </a:lnTo>
                  <a:lnTo>
                    <a:pt x="190499" y="716350"/>
                  </a:lnTo>
                  <a:lnTo>
                    <a:pt x="146819" y="711319"/>
                  </a:lnTo>
                  <a:lnTo>
                    <a:pt x="106722" y="696988"/>
                  </a:lnTo>
                  <a:lnTo>
                    <a:pt x="71351" y="674500"/>
                  </a:lnTo>
                  <a:lnTo>
                    <a:pt x="41850" y="644999"/>
                  </a:lnTo>
                  <a:lnTo>
                    <a:pt x="19362" y="609628"/>
                  </a:lnTo>
                  <a:lnTo>
                    <a:pt x="5031" y="569531"/>
                  </a:lnTo>
                  <a:lnTo>
                    <a:pt x="0" y="525851"/>
                  </a:lnTo>
                  <a:lnTo>
                    <a:pt x="0" y="190499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9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623642" y="1739524"/>
            <a:ext cx="29324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Descrição</a:t>
            </a:r>
            <a:r>
              <a:rPr spc="-35" dirty="0"/>
              <a:t> </a:t>
            </a:r>
            <a:r>
              <a:rPr dirty="0"/>
              <a:t>do</a:t>
            </a:r>
            <a:r>
              <a:rPr spc="-30" dirty="0"/>
              <a:t> </a:t>
            </a:r>
            <a:r>
              <a:rPr spc="-5" dirty="0"/>
              <a:t>Caso: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4264" y="2347874"/>
            <a:ext cx="9404350" cy="3329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5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ultrassom,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realizado com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36 semanas, evidenciou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perfil biofísico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8/8.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resistência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das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artérias uterinas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era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normal.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Neste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exame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identificou-se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AUU.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resistência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artéria umbilical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era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0,67.</a:t>
            </a:r>
            <a:r>
              <a:rPr sz="1800" spc="7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peso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fetal</a:t>
            </a:r>
            <a:r>
              <a:rPr sz="1800" spc="3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estimado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era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2084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gramas (próximo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percentil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10),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sendo que 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medida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da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circunferência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abdominal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encontrava-se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percentil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10.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exame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ecográfico com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38 semanas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mostrou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peso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estimado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de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2368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gramas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(próximo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percentil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5)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e</a:t>
            </a:r>
            <a:r>
              <a:rPr sz="1800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uma</a:t>
            </a:r>
            <a:r>
              <a:rPr sz="1800" spc="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circunferência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abdominal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percentil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5.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criança, uma menina,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nasceu 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parto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cesáreo, com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39 semanas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gestação,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pesando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2270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gramas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sz="1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escores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Apgar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9/10.</a:t>
            </a:r>
            <a:r>
              <a:rPr sz="1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Ela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não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era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dismórfica/sindrômica </a:t>
            </a:r>
            <a:r>
              <a:rPr sz="1800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evoluiu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clinicamente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bem.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6138" y="1651610"/>
            <a:ext cx="9900285" cy="1746885"/>
            <a:chOff x="1146138" y="1651610"/>
            <a:chExt cx="9900285" cy="1746885"/>
          </a:xfrm>
        </p:grpSpPr>
        <p:sp>
          <p:nvSpPr>
            <p:cNvPr id="3" name="object 3"/>
            <p:cNvSpPr/>
            <p:nvPr/>
          </p:nvSpPr>
          <p:spPr>
            <a:xfrm>
              <a:off x="1152488" y="2297512"/>
              <a:ext cx="9887585" cy="1094740"/>
            </a:xfrm>
            <a:custGeom>
              <a:avLst/>
              <a:gdLst/>
              <a:ahLst/>
              <a:cxnLst/>
              <a:rect l="l" t="t" r="r" b="b"/>
              <a:pathLst>
                <a:path w="9887585" h="1094739">
                  <a:moveTo>
                    <a:pt x="9513485" y="0"/>
                  </a:moveTo>
                  <a:lnTo>
                    <a:pt x="373536" y="0"/>
                  </a:lnTo>
                  <a:lnTo>
                    <a:pt x="326681" y="2910"/>
                  </a:lnTo>
                  <a:lnTo>
                    <a:pt x="281562" y="11408"/>
                  </a:lnTo>
                  <a:lnTo>
                    <a:pt x="238530" y="25143"/>
                  </a:lnTo>
                  <a:lnTo>
                    <a:pt x="197935" y="43765"/>
                  </a:lnTo>
                  <a:lnTo>
                    <a:pt x="160127" y="66925"/>
                  </a:lnTo>
                  <a:lnTo>
                    <a:pt x="125456" y="94272"/>
                  </a:lnTo>
                  <a:lnTo>
                    <a:pt x="94272" y="125456"/>
                  </a:lnTo>
                  <a:lnTo>
                    <a:pt x="66925" y="160127"/>
                  </a:lnTo>
                  <a:lnTo>
                    <a:pt x="43765" y="197935"/>
                  </a:lnTo>
                  <a:lnTo>
                    <a:pt x="25143" y="238530"/>
                  </a:lnTo>
                  <a:lnTo>
                    <a:pt x="11408" y="281562"/>
                  </a:lnTo>
                  <a:lnTo>
                    <a:pt x="2910" y="326680"/>
                  </a:lnTo>
                  <a:lnTo>
                    <a:pt x="0" y="373536"/>
                  </a:lnTo>
                  <a:lnTo>
                    <a:pt x="0" y="720883"/>
                  </a:lnTo>
                  <a:lnTo>
                    <a:pt x="2910" y="767739"/>
                  </a:lnTo>
                  <a:lnTo>
                    <a:pt x="11408" y="812857"/>
                  </a:lnTo>
                  <a:lnTo>
                    <a:pt x="25143" y="855889"/>
                  </a:lnTo>
                  <a:lnTo>
                    <a:pt x="43765" y="896484"/>
                  </a:lnTo>
                  <a:lnTo>
                    <a:pt x="66925" y="934292"/>
                  </a:lnTo>
                  <a:lnTo>
                    <a:pt x="94272" y="968963"/>
                  </a:lnTo>
                  <a:lnTo>
                    <a:pt x="125456" y="1000147"/>
                  </a:lnTo>
                  <a:lnTo>
                    <a:pt x="160127" y="1027494"/>
                  </a:lnTo>
                  <a:lnTo>
                    <a:pt x="197935" y="1050654"/>
                  </a:lnTo>
                  <a:lnTo>
                    <a:pt x="238530" y="1069276"/>
                  </a:lnTo>
                  <a:lnTo>
                    <a:pt x="281562" y="1083011"/>
                  </a:lnTo>
                  <a:lnTo>
                    <a:pt x="326681" y="1091509"/>
                  </a:lnTo>
                  <a:lnTo>
                    <a:pt x="373536" y="1094419"/>
                  </a:lnTo>
                  <a:lnTo>
                    <a:pt x="9513485" y="1094419"/>
                  </a:lnTo>
                  <a:lnTo>
                    <a:pt x="9560341" y="1091509"/>
                  </a:lnTo>
                  <a:lnTo>
                    <a:pt x="9605459" y="1083011"/>
                  </a:lnTo>
                  <a:lnTo>
                    <a:pt x="9648491" y="1069276"/>
                  </a:lnTo>
                  <a:lnTo>
                    <a:pt x="9689086" y="1050654"/>
                  </a:lnTo>
                  <a:lnTo>
                    <a:pt x="9726894" y="1027494"/>
                  </a:lnTo>
                  <a:lnTo>
                    <a:pt x="9761565" y="1000147"/>
                  </a:lnTo>
                  <a:lnTo>
                    <a:pt x="9792749" y="968963"/>
                  </a:lnTo>
                  <a:lnTo>
                    <a:pt x="9820096" y="934292"/>
                  </a:lnTo>
                  <a:lnTo>
                    <a:pt x="9843256" y="896484"/>
                  </a:lnTo>
                  <a:lnTo>
                    <a:pt x="9861878" y="855889"/>
                  </a:lnTo>
                  <a:lnTo>
                    <a:pt x="9875613" y="812857"/>
                  </a:lnTo>
                  <a:lnTo>
                    <a:pt x="9884111" y="767739"/>
                  </a:lnTo>
                  <a:lnTo>
                    <a:pt x="9887021" y="720883"/>
                  </a:lnTo>
                  <a:lnTo>
                    <a:pt x="9887021" y="373536"/>
                  </a:lnTo>
                  <a:lnTo>
                    <a:pt x="9884111" y="326680"/>
                  </a:lnTo>
                  <a:lnTo>
                    <a:pt x="9875613" y="281562"/>
                  </a:lnTo>
                  <a:lnTo>
                    <a:pt x="9861878" y="238530"/>
                  </a:lnTo>
                  <a:lnTo>
                    <a:pt x="9843256" y="197935"/>
                  </a:lnTo>
                  <a:lnTo>
                    <a:pt x="9820096" y="160127"/>
                  </a:lnTo>
                  <a:lnTo>
                    <a:pt x="9792749" y="125456"/>
                  </a:lnTo>
                  <a:lnTo>
                    <a:pt x="9761565" y="94272"/>
                  </a:lnTo>
                  <a:lnTo>
                    <a:pt x="9726894" y="66925"/>
                  </a:lnTo>
                  <a:lnTo>
                    <a:pt x="9689086" y="43765"/>
                  </a:lnTo>
                  <a:lnTo>
                    <a:pt x="9648491" y="25143"/>
                  </a:lnTo>
                  <a:lnTo>
                    <a:pt x="9605459" y="11408"/>
                  </a:lnTo>
                  <a:lnTo>
                    <a:pt x="9560341" y="2910"/>
                  </a:lnTo>
                  <a:lnTo>
                    <a:pt x="9513485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2488" y="2297512"/>
              <a:ext cx="9887585" cy="1094740"/>
            </a:xfrm>
            <a:custGeom>
              <a:avLst/>
              <a:gdLst/>
              <a:ahLst/>
              <a:cxnLst/>
              <a:rect l="l" t="t" r="r" b="b"/>
              <a:pathLst>
                <a:path w="9887585" h="1094739">
                  <a:moveTo>
                    <a:pt x="373536" y="0"/>
                  </a:moveTo>
                  <a:lnTo>
                    <a:pt x="9513486" y="0"/>
                  </a:lnTo>
                  <a:lnTo>
                    <a:pt x="9560341" y="2910"/>
                  </a:lnTo>
                  <a:lnTo>
                    <a:pt x="9605460" y="11408"/>
                  </a:lnTo>
                  <a:lnTo>
                    <a:pt x="9648492" y="25143"/>
                  </a:lnTo>
                  <a:lnTo>
                    <a:pt x="9689087" y="43765"/>
                  </a:lnTo>
                  <a:lnTo>
                    <a:pt x="9726895" y="66925"/>
                  </a:lnTo>
                  <a:lnTo>
                    <a:pt x="9761566" y="94271"/>
                  </a:lnTo>
                  <a:lnTo>
                    <a:pt x="9792750" y="125455"/>
                  </a:lnTo>
                  <a:lnTo>
                    <a:pt x="9820096" y="160126"/>
                  </a:lnTo>
                  <a:lnTo>
                    <a:pt x="9843256" y="197934"/>
                  </a:lnTo>
                  <a:lnTo>
                    <a:pt x="9861879" y="238529"/>
                  </a:lnTo>
                  <a:lnTo>
                    <a:pt x="9875614" y="281561"/>
                  </a:lnTo>
                  <a:lnTo>
                    <a:pt x="9884111" y="326680"/>
                  </a:lnTo>
                  <a:lnTo>
                    <a:pt x="9887022" y="373536"/>
                  </a:lnTo>
                  <a:lnTo>
                    <a:pt x="9887022" y="720882"/>
                  </a:lnTo>
                  <a:lnTo>
                    <a:pt x="9884111" y="767738"/>
                  </a:lnTo>
                  <a:lnTo>
                    <a:pt x="9875614" y="812857"/>
                  </a:lnTo>
                  <a:lnTo>
                    <a:pt x="9861879" y="855889"/>
                  </a:lnTo>
                  <a:lnTo>
                    <a:pt x="9843256" y="896484"/>
                  </a:lnTo>
                  <a:lnTo>
                    <a:pt x="9820096" y="934292"/>
                  </a:lnTo>
                  <a:lnTo>
                    <a:pt x="9792750" y="968963"/>
                  </a:lnTo>
                  <a:lnTo>
                    <a:pt x="9761566" y="1000146"/>
                  </a:lnTo>
                  <a:lnTo>
                    <a:pt x="9726895" y="1027493"/>
                  </a:lnTo>
                  <a:lnTo>
                    <a:pt x="9689087" y="1050653"/>
                  </a:lnTo>
                  <a:lnTo>
                    <a:pt x="9648492" y="1069275"/>
                  </a:lnTo>
                  <a:lnTo>
                    <a:pt x="9605460" y="1083010"/>
                  </a:lnTo>
                  <a:lnTo>
                    <a:pt x="9560341" y="1091508"/>
                  </a:lnTo>
                  <a:lnTo>
                    <a:pt x="9513486" y="1094418"/>
                  </a:lnTo>
                  <a:lnTo>
                    <a:pt x="373536" y="1094418"/>
                  </a:lnTo>
                  <a:lnTo>
                    <a:pt x="326680" y="1091508"/>
                  </a:lnTo>
                  <a:lnTo>
                    <a:pt x="281561" y="1083010"/>
                  </a:lnTo>
                  <a:lnTo>
                    <a:pt x="238529" y="1069275"/>
                  </a:lnTo>
                  <a:lnTo>
                    <a:pt x="197934" y="1050653"/>
                  </a:lnTo>
                  <a:lnTo>
                    <a:pt x="160126" y="1027493"/>
                  </a:lnTo>
                  <a:lnTo>
                    <a:pt x="125455" y="1000146"/>
                  </a:lnTo>
                  <a:lnTo>
                    <a:pt x="94271" y="968963"/>
                  </a:lnTo>
                  <a:lnTo>
                    <a:pt x="66925" y="934292"/>
                  </a:lnTo>
                  <a:lnTo>
                    <a:pt x="43765" y="896484"/>
                  </a:lnTo>
                  <a:lnTo>
                    <a:pt x="25143" y="855889"/>
                  </a:lnTo>
                  <a:lnTo>
                    <a:pt x="11408" y="812857"/>
                  </a:lnTo>
                  <a:lnTo>
                    <a:pt x="2910" y="767738"/>
                  </a:lnTo>
                  <a:lnTo>
                    <a:pt x="0" y="720882"/>
                  </a:lnTo>
                  <a:lnTo>
                    <a:pt x="0" y="373536"/>
                  </a:lnTo>
                  <a:lnTo>
                    <a:pt x="2910" y="326680"/>
                  </a:lnTo>
                  <a:lnTo>
                    <a:pt x="11408" y="281561"/>
                  </a:lnTo>
                  <a:lnTo>
                    <a:pt x="25143" y="238529"/>
                  </a:lnTo>
                  <a:lnTo>
                    <a:pt x="43765" y="197934"/>
                  </a:lnTo>
                  <a:lnTo>
                    <a:pt x="66925" y="160126"/>
                  </a:lnTo>
                  <a:lnTo>
                    <a:pt x="94271" y="125455"/>
                  </a:lnTo>
                  <a:lnTo>
                    <a:pt x="125455" y="94271"/>
                  </a:lnTo>
                  <a:lnTo>
                    <a:pt x="160126" y="66925"/>
                  </a:lnTo>
                  <a:lnTo>
                    <a:pt x="197934" y="43765"/>
                  </a:lnTo>
                  <a:lnTo>
                    <a:pt x="238529" y="25143"/>
                  </a:lnTo>
                  <a:lnTo>
                    <a:pt x="281561" y="11408"/>
                  </a:lnTo>
                  <a:lnTo>
                    <a:pt x="326680" y="2910"/>
                  </a:lnTo>
                  <a:lnTo>
                    <a:pt x="373536" y="0"/>
                  </a:lnTo>
                  <a:close/>
                </a:path>
              </a:pathLst>
            </a:custGeom>
            <a:ln w="12700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35703" y="1657960"/>
              <a:ext cx="4121150" cy="716915"/>
            </a:xfrm>
            <a:custGeom>
              <a:avLst/>
              <a:gdLst/>
              <a:ahLst/>
              <a:cxnLst/>
              <a:rect l="l" t="t" r="r" b="b"/>
              <a:pathLst>
                <a:path w="4121150" h="716914">
                  <a:moveTo>
                    <a:pt x="3930095" y="0"/>
                  </a:moveTo>
                  <a:lnTo>
                    <a:pt x="190498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498"/>
                  </a:lnTo>
                  <a:lnTo>
                    <a:pt x="0" y="525851"/>
                  </a:lnTo>
                  <a:lnTo>
                    <a:pt x="5031" y="569530"/>
                  </a:lnTo>
                  <a:lnTo>
                    <a:pt x="19362" y="609627"/>
                  </a:lnTo>
                  <a:lnTo>
                    <a:pt x="41850" y="644998"/>
                  </a:lnTo>
                  <a:lnTo>
                    <a:pt x="71351" y="674499"/>
                  </a:lnTo>
                  <a:lnTo>
                    <a:pt x="106722" y="696987"/>
                  </a:lnTo>
                  <a:lnTo>
                    <a:pt x="146819" y="711318"/>
                  </a:lnTo>
                  <a:lnTo>
                    <a:pt x="190498" y="716349"/>
                  </a:lnTo>
                  <a:lnTo>
                    <a:pt x="3930095" y="716349"/>
                  </a:lnTo>
                  <a:lnTo>
                    <a:pt x="3973774" y="711318"/>
                  </a:lnTo>
                  <a:lnTo>
                    <a:pt x="4013871" y="696987"/>
                  </a:lnTo>
                  <a:lnTo>
                    <a:pt x="4049242" y="674499"/>
                  </a:lnTo>
                  <a:lnTo>
                    <a:pt x="4078743" y="644998"/>
                  </a:lnTo>
                  <a:lnTo>
                    <a:pt x="4101231" y="609627"/>
                  </a:lnTo>
                  <a:lnTo>
                    <a:pt x="4115562" y="569530"/>
                  </a:lnTo>
                  <a:lnTo>
                    <a:pt x="4120593" y="525851"/>
                  </a:lnTo>
                  <a:lnTo>
                    <a:pt x="4120593" y="190498"/>
                  </a:lnTo>
                  <a:lnTo>
                    <a:pt x="4115562" y="146819"/>
                  </a:lnTo>
                  <a:lnTo>
                    <a:pt x="4101231" y="106722"/>
                  </a:lnTo>
                  <a:lnTo>
                    <a:pt x="4078743" y="71351"/>
                  </a:lnTo>
                  <a:lnTo>
                    <a:pt x="4049242" y="41850"/>
                  </a:lnTo>
                  <a:lnTo>
                    <a:pt x="4013871" y="19362"/>
                  </a:lnTo>
                  <a:lnTo>
                    <a:pt x="3973774" y="5031"/>
                  </a:lnTo>
                  <a:lnTo>
                    <a:pt x="3930095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35703" y="1657960"/>
              <a:ext cx="4121150" cy="716915"/>
            </a:xfrm>
            <a:custGeom>
              <a:avLst/>
              <a:gdLst/>
              <a:ahLst/>
              <a:cxnLst/>
              <a:rect l="l" t="t" r="r" b="b"/>
              <a:pathLst>
                <a:path w="4121150" h="716914">
                  <a:moveTo>
                    <a:pt x="190498" y="0"/>
                  </a:moveTo>
                  <a:lnTo>
                    <a:pt x="3930095" y="0"/>
                  </a:lnTo>
                  <a:lnTo>
                    <a:pt x="3973774" y="5031"/>
                  </a:lnTo>
                  <a:lnTo>
                    <a:pt x="4013871" y="19362"/>
                  </a:lnTo>
                  <a:lnTo>
                    <a:pt x="4049242" y="41850"/>
                  </a:lnTo>
                  <a:lnTo>
                    <a:pt x="4078743" y="71351"/>
                  </a:lnTo>
                  <a:lnTo>
                    <a:pt x="4101231" y="106722"/>
                  </a:lnTo>
                  <a:lnTo>
                    <a:pt x="4115562" y="146819"/>
                  </a:lnTo>
                  <a:lnTo>
                    <a:pt x="4120593" y="190498"/>
                  </a:lnTo>
                  <a:lnTo>
                    <a:pt x="4120593" y="525850"/>
                  </a:lnTo>
                  <a:lnTo>
                    <a:pt x="4115562" y="569530"/>
                  </a:lnTo>
                  <a:lnTo>
                    <a:pt x="4101231" y="609627"/>
                  </a:lnTo>
                  <a:lnTo>
                    <a:pt x="4078743" y="644998"/>
                  </a:lnTo>
                  <a:lnTo>
                    <a:pt x="4049242" y="674499"/>
                  </a:lnTo>
                  <a:lnTo>
                    <a:pt x="4013871" y="696987"/>
                  </a:lnTo>
                  <a:lnTo>
                    <a:pt x="3973774" y="711318"/>
                  </a:lnTo>
                  <a:lnTo>
                    <a:pt x="3930095" y="716349"/>
                  </a:lnTo>
                  <a:lnTo>
                    <a:pt x="190498" y="716349"/>
                  </a:lnTo>
                  <a:lnTo>
                    <a:pt x="146819" y="711318"/>
                  </a:lnTo>
                  <a:lnTo>
                    <a:pt x="106722" y="696987"/>
                  </a:lnTo>
                  <a:lnTo>
                    <a:pt x="71351" y="674499"/>
                  </a:lnTo>
                  <a:lnTo>
                    <a:pt x="41850" y="644998"/>
                  </a:lnTo>
                  <a:lnTo>
                    <a:pt x="19362" y="609627"/>
                  </a:lnTo>
                  <a:lnTo>
                    <a:pt x="5031" y="569530"/>
                  </a:lnTo>
                  <a:lnTo>
                    <a:pt x="0" y="525850"/>
                  </a:lnTo>
                  <a:lnTo>
                    <a:pt x="0" y="190498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8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186551" y="1726441"/>
            <a:ext cx="38068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Diagnóstico </a:t>
            </a:r>
            <a:r>
              <a:rPr dirty="0"/>
              <a:t>e</a:t>
            </a:r>
            <a:r>
              <a:rPr spc="-10" dirty="0"/>
              <a:t> </a:t>
            </a:r>
            <a:r>
              <a:rPr spc="-5" dirty="0"/>
              <a:t>Discussão: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94264" y="2322031"/>
            <a:ext cx="9403715" cy="851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5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Segundo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literatura,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fetos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portadores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AUU,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mesmo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isolada,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encontram-se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risco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para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eventos </a:t>
            </a:r>
            <a:r>
              <a:rPr sz="1800" spc="-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adversos,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o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CIUR,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observado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em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nosso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caso.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46138" y="3859917"/>
            <a:ext cx="9900285" cy="1746885"/>
            <a:chOff x="1146138" y="3859917"/>
            <a:chExt cx="9900285" cy="1746885"/>
          </a:xfrm>
        </p:grpSpPr>
        <p:sp>
          <p:nvSpPr>
            <p:cNvPr id="10" name="object 10"/>
            <p:cNvSpPr/>
            <p:nvPr/>
          </p:nvSpPr>
          <p:spPr>
            <a:xfrm>
              <a:off x="1152488" y="4505820"/>
              <a:ext cx="9887585" cy="1094740"/>
            </a:xfrm>
            <a:custGeom>
              <a:avLst/>
              <a:gdLst/>
              <a:ahLst/>
              <a:cxnLst/>
              <a:rect l="l" t="t" r="r" b="b"/>
              <a:pathLst>
                <a:path w="9887585" h="1094739">
                  <a:moveTo>
                    <a:pt x="9513487" y="0"/>
                  </a:moveTo>
                  <a:lnTo>
                    <a:pt x="373535" y="0"/>
                  </a:lnTo>
                  <a:lnTo>
                    <a:pt x="326680" y="2910"/>
                  </a:lnTo>
                  <a:lnTo>
                    <a:pt x="281561" y="11408"/>
                  </a:lnTo>
                  <a:lnTo>
                    <a:pt x="238529" y="25143"/>
                  </a:lnTo>
                  <a:lnTo>
                    <a:pt x="197935" y="43765"/>
                  </a:lnTo>
                  <a:lnTo>
                    <a:pt x="160127" y="66925"/>
                  </a:lnTo>
                  <a:lnTo>
                    <a:pt x="125456" y="94271"/>
                  </a:lnTo>
                  <a:lnTo>
                    <a:pt x="94272" y="125455"/>
                  </a:lnTo>
                  <a:lnTo>
                    <a:pt x="66925" y="160126"/>
                  </a:lnTo>
                  <a:lnTo>
                    <a:pt x="43765" y="197934"/>
                  </a:lnTo>
                  <a:lnTo>
                    <a:pt x="25143" y="238529"/>
                  </a:lnTo>
                  <a:lnTo>
                    <a:pt x="11408" y="281560"/>
                  </a:lnTo>
                  <a:lnTo>
                    <a:pt x="2910" y="326679"/>
                  </a:lnTo>
                  <a:lnTo>
                    <a:pt x="0" y="373534"/>
                  </a:lnTo>
                  <a:lnTo>
                    <a:pt x="0" y="720881"/>
                  </a:lnTo>
                  <a:lnTo>
                    <a:pt x="2910" y="767736"/>
                  </a:lnTo>
                  <a:lnTo>
                    <a:pt x="11408" y="812855"/>
                  </a:lnTo>
                  <a:lnTo>
                    <a:pt x="25143" y="855887"/>
                  </a:lnTo>
                  <a:lnTo>
                    <a:pt x="43765" y="896482"/>
                  </a:lnTo>
                  <a:lnTo>
                    <a:pt x="66925" y="934290"/>
                  </a:lnTo>
                  <a:lnTo>
                    <a:pt x="94272" y="968961"/>
                  </a:lnTo>
                  <a:lnTo>
                    <a:pt x="125456" y="1000145"/>
                  </a:lnTo>
                  <a:lnTo>
                    <a:pt x="160127" y="1027492"/>
                  </a:lnTo>
                  <a:lnTo>
                    <a:pt x="197935" y="1050651"/>
                  </a:lnTo>
                  <a:lnTo>
                    <a:pt x="238529" y="1069274"/>
                  </a:lnTo>
                  <a:lnTo>
                    <a:pt x="281561" y="1083009"/>
                  </a:lnTo>
                  <a:lnTo>
                    <a:pt x="326680" y="1091507"/>
                  </a:lnTo>
                  <a:lnTo>
                    <a:pt x="373535" y="1094417"/>
                  </a:lnTo>
                  <a:lnTo>
                    <a:pt x="9513487" y="1094417"/>
                  </a:lnTo>
                  <a:lnTo>
                    <a:pt x="9560342" y="1091507"/>
                  </a:lnTo>
                  <a:lnTo>
                    <a:pt x="9605461" y="1083009"/>
                  </a:lnTo>
                  <a:lnTo>
                    <a:pt x="9648493" y="1069274"/>
                  </a:lnTo>
                  <a:lnTo>
                    <a:pt x="9689087" y="1050651"/>
                  </a:lnTo>
                  <a:lnTo>
                    <a:pt x="9726895" y="1027492"/>
                  </a:lnTo>
                  <a:lnTo>
                    <a:pt x="9761567" y="1000145"/>
                  </a:lnTo>
                  <a:lnTo>
                    <a:pt x="9792750" y="968961"/>
                  </a:lnTo>
                  <a:lnTo>
                    <a:pt x="9820097" y="934290"/>
                  </a:lnTo>
                  <a:lnTo>
                    <a:pt x="9843257" y="896482"/>
                  </a:lnTo>
                  <a:lnTo>
                    <a:pt x="9861879" y="855887"/>
                  </a:lnTo>
                  <a:lnTo>
                    <a:pt x="9875615" y="812855"/>
                  </a:lnTo>
                  <a:lnTo>
                    <a:pt x="9884112" y="767736"/>
                  </a:lnTo>
                  <a:lnTo>
                    <a:pt x="9887023" y="720881"/>
                  </a:lnTo>
                  <a:lnTo>
                    <a:pt x="9887023" y="373534"/>
                  </a:lnTo>
                  <a:lnTo>
                    <a:pt x="9884112" y="326679"/>
                  </a:lnTo>
                  <a:lnTo>
                    <a:pt x="9875615" y="281560"/>
                  </a:lnTo>
                  <a:lnTo>
                    <a:pt x="9861879" y="238529"/>
                  </a:lnTo>
                  <a:lnTo>
                    <a:pt x="9843257" y="197934"/>
                  </a:lnTo>
                  <a:lnTo>
                    <a:pt x="9820097" y="160126"/>
                  </a:lnTo>
                  <a:lnTo>
                    <a:pt x="9792750" y="125455"/>
                  </a:lnTo>
                  <a:lnTo>
                    <a:pt x="9761567" y="94271"/>
                  </a:lnTo>
                  <a:lnTo>
                    <a:pt x="9726895" y="66925"/>
                  </a:lnTo>
                  <a:lnTo>
                    <a:pt x="9689087" y="43765"/>
                  </a:lnTo>
                  <a:lnTo>
                    <a:pt x="9648493" y="25143"/>
                  </a:lnTo>
                  <a:lnTo>
                    <a:pt x="9605461" y="11408"/>
                  </a:lnTo>
                  <a:lnTo>
                    <a:pt x="9560342" y="2910"/>
                  </a:lnTo>
                  <a:lnTo>
                    <a:pt x="9513487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2488" y="4505820"/>
              <a:ext cx="9887585" cy="1094740"/>
            </a:xfrm>
            <a:custGeom>
              <a:avLst/>
              <a:gdLst/>
              <a:ahLst/>
              <a:cxnLst/>
              <a:rect l="l" t="t" r="r" b="b"/>
              <a:pathLst>
                <a:path w="9887585" h="1094739">
                  <a:moveTo>
                    <a:pt x="373535" y="0"/>
                  </a:moveTo>
                  <a:lnTo>
                    <a:pt x="9513487" y="0"/>
                  </a:lnTo>
                  <a:lnTo>
                    <a:pt x="9560342" y="2910"/>
                  </a:lnTo>
                  <a:lnTo>
                    <a:pt x="9605461" y="11408"/>
                  </a:lnTo>
                  <a:lnTo>
                    <a:pt x="9648493" y="25143"/>
                  </a:lnTo>
                  <a:lnTo>
                    <a:pt x="9689088" y="43765"/>
                  </a:lnTo>
                  <a:lnTo>
                    <a:pt x="9726895" y="66925"/>
                  </a:lnTo>
                  <a:lnTo>
                    <a:pt x="9761566" y="94271"/>
                  </a:lnTo>
                  <a:lnTo>
                    <a:pt x="9792750" y="125455"/>
                  </a:lnTo>
                  <a:lnTo>
                    <a:pt x="9820097" y="160126"/>
                  </a:lnTo>
                  <a:lnTo>
                    <a:pt x="9843256" y="197934"/>
                  </a:lnTo>
                  <a:lnTo>
                    <a:pt x="9861879" y="238529"/>
                  </a:lnTo>
                  <a:lnTo>
                    <a:pt x="9875614" y="281561"/>
                  </a:lnTo>
                  <a:lnTo>
                    <a:pt x="9884112" y="326680"/>
                  </a:lnTo>
                  <a:lnTo>
                    <a:pt x="9887022" y="373535"/>
                  </a:lnTo>
                  <a:lnTo>
                    <a:pt x="9887022" y="720882"/>
                  </a:lnTo>
                  <a:lnTo>
                    <a:pt x="9884112" y="767737"/>
                  </a:lnTo>
                  <a:lnTo>
                    <a:pt x="9875614" y="812856"/>
                  </a:lnTo>
                  <a:lnTo>
                    <a:pt x="9861879" y="855888"/>
                  </a:lnTo>
                  <a:lnTo>
                    <a:pt x="9843256" y="896483"/>
                  </a:lnTo>
                  <a:lnTo>
                    <a:pt x="9820097" y="934291"/>
                  </a:lnTo>
                  <a:lnTo>
                    <a:pt x="9792750" y="968962"/>
                  </a:lnTo>
                  <a:lnTo>
                    <a:pt x="9761566" y="1000146"/>
                  </a:lnTo>
                  <a:lnTo>
                    <a:pt x="9726895" y="1027492"/>
                  </a:lnTo>
                  <a:lnTo>
                    <a:pt x="9689088" y="1050652"/>
                  </a:lnTo>
                  <a:lnTo>
                    <a:pt x="9648493" y="1069274"/>
                  </a:lnTo>
                  <a:lnTo>
                    <a:pt x="9605461" y="1083009"/>
                  </a:lnTo>
                  <a:lnTo>
                    <a:pt x="9560342" y="1091507"/>
                  </a:lnTo>
                  <a:lnTo>
                    <a:pt x="9513487" y="1094417"/>
                  </a:lnTo>
                  <a:lnTo>
                    <a:pt x="373535" y="1094417"/>
                  </a:lnTo>
                  <a:lnTo>
                    <a:pt x="326680" y="1091507"/>
                  </a:lnTo>
                  <a:lnTo>
                    <a:pt x="281561" y="1083009"/>
                  </a:lnTo>
                  <a:lnTo>
                    <a:pt x="238529" y="1069274"/>
                  </a:lnTo>
                  <a:lnTo>
                    <a:pt x="197934" y="1050652"/>
                  </a:lnTo>
                  <a:lnTo>
                    <a:pt x="160126" y="1027492"/>
                  </a:lnTo>
                  <a:lnTo>
                    <a:pt x="125455" y="1000146"/>
                  </a:lnTo>
                  <a:lnTo>
                    <a:pt x="94271" y="968962"/>
                  </a:lnTo>
                  <a:lnTo>
                    <a:pt x="66925" y="934291"/>
                  </a:lnTo>
                  <a:lnTo>
                    <a:pt x="43765" y="896483"/>
                  </a:lnTo>
                  <a:lnTo>
                    <a:pt x="25143" y="855888"/>
                  </a:lnTo>
                  <a:lnTo>
                    <a:pt x="11408" y="812856"/>
                  </a:lnTo>
                  <a:lnTo>
                    <a:pt x="2910" y="767737"/>
                  </a:lnTo>
                  <a:lnTo>
                    <a:pt x="0" y="720882"/>
                  </a:lnTo>
                  <a:lnTo>
                    <a:pt x="0" y="373535"/>
                  </a:lnTo>
                  <a:lnTo>
                    <a:pt x="2910" y="326680"/>
                  </a:lnTo>
                  <a:lnTo>
                    <a:pt x="11408" y="281561"/>
                  </a:lnTo>
                  <a:lnTo>
                    <a:pt x="25143" y="238529"/>
                  </a:lnTo>
                  <a:lnTo>
                    <a:pt x="43765" y="197934"/>
                  </a:lnTo>
                  <a:lnTo>
                    <a:pt x="66925" y="160126"/>
                  </a:lnTo>
                  <a:lnTo>
                    <a:pt x="94271" y="125455"/>
                  </a:lnTo>
                  <a:lnTo>
                    <a:pt x="125455" y="94271"/>
                  </a:lnTo>
                  <a:lnTo>
                    <a:pt x="160126" y="66925"/>
                  </a:lnTo>
                  <a:lnTo>
                    <a:pt x="197934" y="43765"/>
                  </a:lnTo>
                  <a:lnTo>
                    <a:pt x="238529" y="25143"/>
                  </a:lnTo>
                  <a:lnTo>
                    <a:pt x="281561" y="11408"/>
                  </a:lnTo>
                  <a:lnTo>
                    <a:pt x="326680" y="2910"/>
                  </a:lnTo>
                  <a:lnTo>
                    <a:pt x="373535" y="0"/>
                  </a:lnTo>
                  <a:close/>
                </a:path>
              </a:pathLst>
            </a:custGeom>
            <a:ln w="12699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1233" y="3866267"/>
              <a:ext cx="2350135" cy="716915"/>
            </a:xfrm>
            <a:custGeom>
              <a:avLst/>
              <a:gdLst/>
              <a:ahLst/>
              <a:cxnLst/>
              <a:rect l="l" t="t" r="r" b="b"/>
              <a:pathLst>
                <a:path w="2350134" h="716914">
                  <a:moveTo>
                    <a:pt x="2159034" y="0"/>
                  </a:moveTo>
                  <a:lnTo>
                    <a:pt x="190498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500"/>
                  </a:lnTo>
                  <a:lnTo>
                    <a:pt x="0" y="525851"/>
                  </a:lnTo>
                  <a:lnTo>
                    <a:pt x="5031" y="569531"/>
                  </a:lnTo>
                  <a:lnTo>
                    <a:pt x="19362" y="609628"/>
                  </a:lnTo>
                  <a:lnTo>
                    <a:pt x="41850" y="644998"/>
                  </a:lnTo>
                  <a:lnTo>
                    <a:pt x="71351" y="674499"/>
                  </a:lnTo>
                  <a:lnTo>
                    <a:pt x="106722" y="696987"/>
                  </a:lnTo>
                  <a:lnTo>
                    <a:pt x="146819" y="711318"/>
                  </a:lnTo>
                  <a:lnTo>
                    <a:pt x="190498" y="716349"/>
                  </a:lnTo>
                  <a:lnTo>
                    <a:pt x="2159034" y="716349"/>
                  </a:lnTo>
                  <a:lnTo>
                    <a:pt x="2202713" y="711318"/>
                  </a:lnTo>
                  <a:lnTo>
                    <a:pt x="2242810" y="696987"/>
                  </a:lnTo>
                  <a:lnTo>
                    <a:pt x="2278181" y="674499"/>
                  </a:lnTo>
                  <a:lnTo>
                    <a:pt x="2307682" y="644998"/>
                  </a:lnTo>
                  <a:lnTo>
                    <a:pt x="2330170" y="609628"/>
                  </a:lnTo>
                  <a:lnTo>
                    <a:pt x="2344501" y="569531"/>
                  </a:lnTo>
                  <a:lnTo>
                    <a:pt x="2349533" y="525851"/>
                  </a:lnTo>
                  <a:lnTo>
                    <a:pt x="2349533" y="190500"/>
                  </a:lnTo>
                  <a:lnTo>
                    <a:pt x="2344501" y="146819"/>
                  </a:lnTo>
                  <a:lnTo>
                    <a:pt x="2330170" y="106722"/>
                  </a:lnTo>
                  <a:lnTo>
                    <a:pt x="2307682" y="71351"/>
                  </a:lnTo>
                  <a:lnTo>
                    <a:pt x="2278181" y="41850"/>
                  </a:lnTo>
                  <a:lnTo>
                    <a:pt x="2242810" y="19362"/>
                  </a:lnTo>
                  <a:lnTo>
                    <a:pt x="2202713" y="5031"/>
                  </a:lnTo>
                  <a:lnTo>
                    <a:pt x="2159034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1233" y="3866267"/>
              <a:ext cx="2350135" cy="716915"/>
            </a:xfrm>
            <a:custGeom>
              <a:avLst/>
              <a:gdLst/>
              <a:ahLst/>
              <a:cxnLst/>
              <a:rect l="l" t="t" r="r" b="b"/>
              <a:pathLst>
                <a:path w="2350134" h="716914">
                  <a:moveTo>
                    <a:pt x="190498" y="0"/>
                  </a:moveTo>
                  <a:lnTo>
                    <a:pt x="2159035" y="0"/>
                  </a:lnTo>
                  <a:lnTo>
                    <a:pt x="2202715" y="5031"/>
                  </a:lnTo>
                  <a:lnTo>
                    <a:pt x="2242811" y="19362"/>
                  </a:lnTo>
                  <a:lnTo>
                    <a:pt x="2278182" y="41850"/>
                  </a:lnTo>
                  <a:lnTo>
                    <a:pt x="2307683" y="71351"/>
                  </a:lnTo>
                  <a:lnTo>
                    <a:pt x="2330171" y="106722"/>
                  </a:lnTo>
                  <a:lnTo>
                    <a:pt x="2344503" y="146819"/>
                  </a:lnTo>
                  <a:lnTo>
                    <a:pt x="2349534" y="190498"/>
                  </a:lnTo>
                  <a:lnTo>
                    <a:pt x="2349534" y="525850"/>
                  </a:lnTo>
                  <a:lnTo>
                    <a:pt x="2344503" y="569530"/>
                  </a:lnTo>
                  <a:lnTo>
                    <a:pt x="2330171" y="609627"/>
                  </a:lnTo>
                  <a:lnTo>
                    <a:pt x="2307683" y="644998"/>
                  </a:lnTo>
                  <a:lnTo>
                    <a:pt x="2278182" y="674499"/>
                  </a:lnTo>
                  <a:lnTo>
                    <a:pt x="2242811" y="696987"/>
                  </a:lnTo>
                  <a:lnTo>
                    <a:pt x="2202715" y="711318"/>
                  </a:lnTo>
                  <a:lnTo>
                    <a:pt x="2159035" y="716349"/>
                  </a:lnTo>
                  <a:lnTo>
                    <a:pt x="190498" y="716349"/>
                  </a:lnTo>
                  <a:lnTo>
                    <a:pt x="146819" y="711318"/>
                  </a:lnTo>
                  <a:lnTo>
                    <a:pt x="106722" y="696987"/>
                  </a:lnTo>
                  <a:lnTo>
                    <a:pt x="71351" y="674499"/>
                  </a:lnTo>
                  <a:lnTo>
                    <a:pt x="41850" y="644998"/>
                  </a:lnTo>
                  <a:lnTo>
                    <a:pt x="19362" y="609627"/>
                  </a:lnTo>
                  <a:lnTo>
                    <a:pt x="5031" y="569530"/>
                  </a:lnTo>
                  <a:lnTo>
                    <a:pt x="0" y="525850"/>
                  </a:lnTo>
                  <a:lnTo>
                    <a:pt x="0" y="190498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8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394265" y="3934748"/>
            <a:ext cx="9404350" cy="144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1440" algn="ctr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Conclusões:</a:t>
            </a:r>
            <a:endParaRPr sz="3000">
              <a:latin typeface="Calibri"/>
              <a:cs typeface="Calibri"/>
            </a:endParaRPr>
          </a:p>
          <a:p>
            <a:pPr marL="12700" marR="5080">
              <a:lnSpc>
                <a:spcPct val="150500"/>
              </a:lnSpc>
              <a:spcBef>
                <a:spcPts val="109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Assim,</a:t>
            </a:r>
            <a:r>
              <a:rPr sz="1800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uma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maior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vigilância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deveria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ser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adotada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gestações</a:t>
            </a:r>
            <a:r>
              <a:rPr sz="1800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fetos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portadores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AUU.</a:t>
            </a:r>
            <a:r>
              <a:rPr sz="1800" spc="2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Uma </a:t>
            </a:r>
            <a:r>
              <a:rPr sz="1800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recomendação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seria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realização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medidas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de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crescimento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seriadas.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6138" y="1438320"/>
            <a:ext cx="9900285" cy="1087120"/>
            <a:chOff x="1146138" y="1438320"/>
            <a:chExt cx="9900285" cy="1087120"/>
          </a:xfrm>
        </p:grpSpPr>
        <p:sp>
          <p:nvSpPr>
            <p:cNvPr id="3" name="object 3"/>
            <p:cNvSpPr/>
            <p:nvPr/>
          </p:nvSpPr>
          <p:spPr>
            <a:xfrm>
              <a:off x="1152488" y="1930391"/>
              <a:ext cx="9887585" cy="589280"/>
            </a:xfrm>
            <a:custGeom>
              <a:avLst/>
              <a:gdLst/>
              <a:ahLst/>
              <a:cxnLst/>
              <a:rect l="l" t="t" r="r" b="b"/>
              <a:pathLst>
                <a:path w="9887585" h="589280">
                  <a:moveTo>
                    <a:pt x="9592681" y="0"/>
                  </a:moveTo>
                  <a:lnTo>
                    <a:pt x="294340" y="0"/>
                  </a:lnTo>
                  <a:lnTo>
                    <a:pt x="246597" y="3852"/>
                  </a:lnTo>
                  <a:lnTo>
                    <a:pt x="201306" y="15005"/>
                  </a:lnTo>
                  <a:lnTo>
                    <a:pt x="159074" y="32853"/>
                  </a:lnTo>
                  <a:lnTo>
                    <a:pt x="120506" y="56790"/>
                  </a:lnTo>
                  <a:lnTo>
                    <a:pt x="86210" y="86210"/>
                  </a:lnTo>
                  <a:lnTo>
                    <a:pt x="56790" y="120506"/>
                  </a:lnTo>
                  <a:lnTo>
                    <a:pt x="32853" y="159073"/>
                  </a:lnTo>
                  <a:lnTo>
                    <a:pt x="15005" y="201305"/>
                  </a:lnTo>
                  <a:lnTo>
                    <a:pt x="3852" y="246596"/>
                  </a:lnTo>
                  <a:lnTo>
                    <a:pt x="0" y="294340"/>
                  </a:lnTo>
                  <a:lnTo>
                    <a:pt x="3852" y="342083"/>
                  </a:lnTo>
                  <a:lnTo>
                    <a:pt x="15005" y="387374"/>
                  </a:lnTo>
                  <a:lnTo>
                    <a:pt x="32853" y="429606"/>
                  </a:lnTo>
                  <a:lnTo>
                    <a:pt x="56790" y="468173"/>
                  </a:lnTo>
                  <a:lnTo>
                    <a:pt x="86210" y="502469"/>
                  </a:lnTo>
                  <a:lnTo>
                    <a:pt x="120506" y="531889"/>
                  </a:lnTo>
                  <a:lnTo>
                    <a:pt x="159074" y="555826"/>
                  </a:lnTo>
                  <a:lnTo>
                    <a:pt x="201306" y="573674"/>
                  </a:lnTo>
                  <a:lnTo>
                    <a:pt x="246597" y="584828"/>
                  </a:lnTo>
                  <a:lnTo>
                    <a:pt x="294340" y="588680"/>
                  </a:lnTo>
                  <a:lnTo>
                    <a:pt x="9592681" y="588680"/>
                  </a:lnTo>
                  <a:lnTo>
                    <a:pt x="9640424" y="584828"/>
                  </a:lnTo>
                  <a:lnTo>
                    <a:pt x="9685715" y="573674"/>
                  </a:lnTo>
                  <a:lnTo>
                    <a:pt x="9727947" y="555826"/>
                  </a:lnTo>
                  <a:lnTo>
                    <a:pt x="9766515" y="531889"/>
                  </a:lnTo>
                  <a:lnTo>
                    <a:pt x="9800811" y="502469"/>
                  </a:lnTo>
                  <a:lnTo>
                    <a:pt x="9830231" y="468173"/>
                  </a:lnTo>
                  <a:lnTo>
                    <a:pt x="9854167" y="429606"/>
                  </a:lnTo>
                  <a:lnTo>
                    <a:pt x="9872015" y="387374"/>
                  </a:lnTo>
                  <a:lnTo>
                    <a:pt x="9883169" y="342083"/>
                  </a:lnTo>
                  <a:lnTo>
                    <a:pt x="9887021" y="294340"/>
                  </a:lnTo>
                  <a:lnTo>
                    <a:pt x="9883169" y="246596"/>
                  </a:lnTo>
                  <a:lnTo>
                    <a:pt x="9872015" y="201305"/>
                  </a:lnTo>
                  <a:lnTo>
                    <a:pt x="9854167" y="159073"/>
                  </a:lnTo>
                  <a:lnTo>
                    <a:pt x="9830231" y="120506"/>
                  </a:lnTo>
                  <a:lnTo>
                    <a:pt x="9800811" y="86210"/>
                  </a:lnTo>
                  <a:lnTo>
                    <a:pt x="9766515" y="56790"/>
                  </a:lnTo>
                  <a:lnTo>
                    <a:pt x="9727947" y="32853"/>
                  </a:lnTo>
                  <a:lnTo>
                    <a:pt x="9685715" y="15005"/>
                  </a:lnTo>
                  <a:lnTo>
                    <a:pt x="9640424" y="3852"/>
                  </a:lnTo>
                  <a:lnTo>
                    <a:pt x="9592681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52488" y="1930391"/>
              <a:ext cx="9887585" cy="589280"/>
            </a:xfrm>
            <a:custGeom>
              <a:avLst/>
              <a:gdLst/>
              <a:ahLst/>
              <a:cxnLst/>
              <a:rect l="l" t="t" r="r" b="b"/>
              <a:pathLst>
                <a:path w="9887585" h="589280">
                  <a:moveTo>
                    <a:pt x="294340" y="0"/>
                  </a:moveTo>
                  <a:lnTo>
                    <a:pt x="9592682" y="0"/>
                  </a:lnTo>
                  <a:lnTo>
                    <a:pt x="9640425" y="3852"/>
                  </a:lnTo>
                  <a:lnTo>
                    <a:pt x="9685716" y="15005"/>
                  </a:lnTo>
                  <a:lnTo>
                    <a:pt x="9727948" y="32853"/>
                  </a:lnTo>
                  <a:lnTo>
                    <a:pt x="9766515" y="56790"/>
                  </a:lnTo>
                  <a:lnTo>
                    <a:pt x="9800811" y="86210"/>
                  </a:lnTo>
                  <a:lnTo>
                    <a:pt x="9830231" y="120506"/>
                  </a:lnTo>
                  <a:lnTo>
                    <a:pt x="9854168" y="159074"/>
                  </a:lnTo>
                  <a:lnTo>
                    <a:pt x="9872016" y="201306"/>
                  </a:lnTo>
                  <a:lnTo>
                    <a:pt x="9883169" y="246596"/>
                  </a:lnTo>
                  <a:lnTo>
                    <a:pt x="9887022" y="294340"/>
                  </a:lnTo>
                  <a:lnTo>
                    <a:pt x="9883169" y="342083"/>
                  </a:lnTo>
                  <a:lnTo>
                    <a:pt x="9872016" y="387374"/>
                  </a:lnTo>
                  <a:lnTo>
                    <a:pt x="9854168" y="429606"/>
                  </a:lnTo>
                  <a:lnTo>
                    <a:pt x="9830231" y="468174"/>
                  </a:lnTo>
                  <a:lnTo>
                    <a:pt x="9800811" y="502470"/>
                  </a:lnTo>
                  <a:lnTo>
                    <a:pt x="9766515" y="531890"/>
                  </a:lnTo>
                  <a:lnTo>
                    <a:pt x="9727948" y="555827"/>
                  </a:lnTo>
                  <a:lnTo>
                    <a:pt x="9685716" y="573675"/>
                  </a:lnTo>
                  <a:lnTo>
                    <a:pt x="9640425" y="584828"/>
                  </a:lnTo>
                  <a:lnTo>
                    <a:pt x="9592682" y="588680"/>
                  </a:lnTo>
                  <a:lnTo>
                    <a:pt x="294340" y="588680"/>
                  </a:lnTo>
                  <a:lnTo>
                    <a:pt x="246596" y="584828"/>
                  </a:lnTo>
                  <a:lnTo>
                    <a:pt x="201306" y="573675"/>
                  </a:lnTo>
                  <a:lnTo>
                    <a:pt x="159074" y="555827"/>
                  </a:lnTo>
                  <a:lnTo>
                    <a:pt x="120506" y="531890"/>
                  </a:lnTo>
                  <a:lnTo>
                    <a:pt x="86210" y="502470"/>
                  </a:lnTo>
                  <a:lnTo>
                    <a:pt x="56790" y="468174"/>
                  </a:lnTo>
                  <a:lnTo>
                    <a:pt x="32853" y="429606"/>
                  </a:lnTo>
                  <a:lnTo>
                    <a:pt x="15005" y="387374"/>
                  </a:lnTo>
                  <a:lnTo>
                    <a:pt x="3852" y="342083"/>
                  </a:lnTo>
                  <a:lnTo>
                    <a:pt x="0" y="294340"/>
                  </a:lnTo>
                  <a:lnTo>
                    <a:pt x="3852" y="246596"/>
                  </a:lnTo>
                  <a:lnTo>
                    <a:pt x="15005" y="201306"/>
                  </a:lnTo>
                  <a:lnTo>
                    <a:pt x="32853" y="159074"/>
                  </a:lnTo>
                  <a:lnTo>
                    <a:pt x="56790" y="120506"/>
                  </a:lnTo>
                  <a:lnTo>
                    <a:pt x="86210" y="86210"/>
                  </a:lnTo>
                  <a:lnTo>
                    <a:pt x="120506" y="56790"/>
                  </a:lnTo>
                  <a:lnTo>
                    <a:pt x="159074" y="32853"/>
                  </a:lnTo>
                  <a:lnTo>
                    <a:pt x="201306" y="15005"/>
                  </a:lnTo>
                  <a:lnTo>
                    <a:pt x="246596" y="3852"/>
                  </a:lnTo>
                  <a:lnTo>
                    <a:pt x="294340" y="0"/>
                  </a:lnTo>
                  <a:close/>
                </a:path>
              </a:pathLst>
            </a:custGeom>
            <a:ln w="12700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37429" y="1444670"/>
              <a:ext cx="2717165" cy="589280"/>
            </a:xfrm>
            <a:custGeom>
              <a:avLst/>
              <a:gdLst/>
              <a:ahLst/>
              <a:cxnLst/>
              <a:rect l="l" t="t" r="r" b="b"/>
              <a:pathLst>
                <a:path w="2717165" h="589280">
                  <a:moveTo>
                    <a:pt x="2526642" y="0"/>
                  </a:moveTo>
                  <a:lnTo>
                    <a:pt x="190500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498"/>
                  </a:lnTo>
                  <a:lnTo>
                    <a:pt x="0" y="398181"/>
                  </a:lnTo>
                  <a:lnTo>
                    <a:pt x="5031" y="441861"/>
                  </a:lnTo>
                  <a:lnTo>
                    <a:pt x="19362" y="481958"/>
                  </a:lnTo>
                  <a:lnTo>
                    <a:pt x="41850" y="517328"/>
                  </a:lnTo>
                  <a:lnTo>
                    <a:pt x="71351" y="546830"/>
                  </a:lnTo>
                  <a:lnTo>
                    <a:pt x="106722" y="569318"/>
                  </a:lnTo>
                  <a:lnTo>
                    <a:pt x="146819" y="583649"/>
                  </a:lnTo>
                  <a:lnTo>
                    <a:pt x="190500" y="588680"/>
                  </a:lnTo>
                  <a:lnTo>
                    <a:pt x="2526642" y="588680"/>
                  </a:lnTo>
                  <a:lnTo>
                    <a:pt x="2570322" y="583649"/>
                  </a:lnTo>
                  <a:lnTo>
                    <a:pt x="2610419" y="569318"/>
                  </a:lnTo>
                  <a:lnTo>
                    <a:pt x="2645790" y="546830"/>
                  </a:lnTo>
                  <a:lnTo>
                    <a:pt x="2675291" y="517328"/>
                  </a:lnTo>
                  <a:lnTo>
                    <a:pt x="2697779" y="481958"/>
                  </a:lnTo>
                  <a:lnTo>
                    <a:pt x="2712110" y="441861"/>
                  </a:lnTo>
                  <a:lnTo>
                    <a:pt x="2717142" y="398181"/>
                  </a:lnTo>
                  <a:lnTo>
                    <a:pt x="2717142" y="190498"/>
                  </a:lnTo>
                  <a:lnTo>
                    <a:pt x="2712110" y="146819"/>
                  </a:lnTo>
                  <a:lnTo>
                    <a:pt x="2697779" y="106722"/>
                  </a:lnTo>
                  <a:lnTo>
                    <a:pt x="2675291" y="71351"/>
                  </a:lnTo>
                  <a:lnTo>
                    <a:pt x="2645790" y="41850"/>
                  </a:lnTo>
                  <a:lnTo>
                    <a:pt x="2610419" y="19362"/>
                  </a:lnTo>
                  <a:lnTo>
                    <a:pt x="2570322" y="5031"/>
                  </a:lnTo>
                  <a:lnTo>
                    <a:pt x="2526642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37429" y="1444670"/>
              <a:ext cx="2717165" cy="589280"/>
            </a:xfrm>
            <a:custGeom>
              <a:avLst/>
              <a:gdLst/>
              <a:ahLst/>
              <a:cxnLst/>
              <a:rect l="l" t="t" r="r" b="b"/>
              <a:pathLst>
                <a:path w="2717165" h="589280">
                  <a:moveTo>
                    <a:pt x="190498" y="0"/>
                  </a:moveTo>
                  <a:lnTo>
                    <a:pt x="2526642" y="0"/>
                  </a:lnTo>
                  <a:lnTo>
                    <a:pt x="2570321" y="5031"/>
                  </a:lnTo>
                  <a:lnTo>
                    <a:pt x="2610418" y="19362"/>
                  </a:lnTo>
                  <a:lnTo>
                    <a:pt x="2645789" y="41850"/>
                  </a:lnTo>
                  <a:lnTo>
                    <a:pt x="2675290" y="71351"/>
                  </a:lnTo>
                  <a:lnTo>
                    <a:pt x="2697778" y="106722"/>
                  </a:lnTo>
                  <a:lnTo>
                    <a:pt x="2712109" y="146819"/>
                  </a:lnTo>
                  <a:lnTo>
                    <a:pt x="2717140" y="190498"/>
                  </a:lnTo>
                  <a:lnTo>
                    <a:pt x="2717140" y="398181"/>
                  </a:lnTo>
                  <a:lnTo>
                    <a:pt x="2712109" y="441861"/>
                  </a:lnTo>
                  <a:lnTo>
                    <a:pt x="2697778" y="481958"/>
                  </a:lnTo>
                  <a:lnTo>
                    <a:pt x="2675290" y="517329"/>
                  </a:lnTo>
                  <a:lnTo>
                    <a:pt x="2645789" y="546830"/>
                  </a:lnTo>
                  <a:lnTo>
                    <a:pt x="2610418" y="569318"/>
                  </a:lnTo>
                  <a:lnTo>
                    <a:pt x="2570321" y="583649"/>
                  </a:lnTo>
                  <a:lnTo>
                    <a:pt x="2526642" y="588680"/>
                  </a:lnTo>
                  <a:lnTo>
                    <a:pt x="190498" y="588680"/>
                  </a:lnTo>
                  <a:lnTo>
                    <a:pt x="146819" y="583649"/>
                  </a:lnTo>
                  <a:lnTo>
                    <a:pt x="106722" y="569318"/>
                  </a:lnTo>
                  <a:lnTo>
                    <a:pt x="71351" y="546830"/>
                  </a:lnTo>
                  <a:lnTo>
                    <a:pt x="41850" y="517329"/>
                  </a:lnTo>
                  <a:lnTo>
                    <a:pt x="19362" y="481958"/>
                  </a:lnTo>
                  <a:lnTo>
                    <a:pt x="5031" y="441861"/>
                  </a:lnTo>
                  <a:lnTo>
                    <a:pt x="0" y="398181"/>
                  </a:lnTo>
                  <a:lnTo>
                    <a:pt x="0" y="190498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8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88278" y="1449317"/>
            <a:ext cx="2403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Palavras-chave: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1146138" y="2750581"/>
            <a:ext cx="9900285" cy="3173730"/>
            <a:chOff x="1146138" y="2750581"/>
            <a:chExt cx="9900285" cy="3173730"/>
          </a:xfrm>
        </p:grpSpPr>
        <p:sp>
          <p:nvSpPr>
            <p:cNvPr id="9" name="object 9"/>
            <p:cNvSpPr/>
            <p:nvPr/>
          </p:nvSpPr>
          <p:spPr>
            <a:xfrm>
              <a:off x="1152488" y="3258698"/>
              <a:ext cx="9887585" cy="2659380"/>
            </a:xfrm>
            <a:custGeom>
              <a:avLst/>
              <a:gdLst/>
              <a:ahLst/>
              <a:cxnLst/>
              <a:rect l="l" t="t" r="r" b="b"/>
              <a:pathLst>
                <a:path w="9887585" h="2659379">
                  <a:moveTo>
                    <a:pt x="9513487" y="0"/>
                  </a:moveTo>
                  <a:lnTo>
                    <a:pt x="373535" y="0"/>
                  </a:lnTo>
                  <a:lnTo>
                    <a:pt x="326680" y="2910"/>
                  </a:lnTo>
                  <a:lnTo>
                    <a:pt x="281561" y="11408"/>
                  </a:lnTo>
                  <a:lnTo>
                    <a:pt x="238529" y="25143"/>
                  </a:lnTo>
                  <a:lnTo>
                    <a:pt x="197935" y="43765"/>
                  </a:lnTo>
                  <a:lnTo>
                    <a:pt x="160127" y="66925"/>
                  </a:lnTo>
                  <a:lnTo>
                    <a:pt x="125456" y="94271"/>
                  </a:lnTo>
                  <a:lnTo>
                    <a:pt x="94272" y="125455"/>
                  </a:lnTo>
                  <a:lnTo>
                    <a:pt x="66925" y="160126"/>
                  </a:lnTo>
                  <a:lnTo>
                    <a:pt x="43765" y="197934"/>
                  </a:lnTo>
                  <a:lnTo>
                    <a:pt x="25143" y="238529"/>
                  </a:lnTo>
                  <a:lnTo>
                    <a:pt x="11408" y="281560"/>
                  </a:lnTo>
                  <a:lnTo>
                    <a:pt x="2910" y="326679"/>
                  </a:lnTo>
                  <a:lnTo>
                    <a:pt x="0" y="373534"/>
                  </a:lnTo>
                  <a:lnTo>
                    <a:pt x="0" y="2285447"/>
                  </a:lnTo>
                  <a:lnTo>
                    <a:pt x="2910" y="2332303"/>
                  </a:lnTo>
                  <a:lnTo>
                    <a:pt x="11408" y="2377421"/>
                  </a:lnTo>
                  <a:lnTo>
                    <a:pt x="25143" y="2420453"/>
                  </a:lnTo>
                  <a:lnTo>
                    <a:pt x="43765" y="2461048"/>
                  </a:lnTo>
                  <a:lnTo>
                    <a:pt x="66925" y="2498856"/>
                  </a:lnTo>
                  <a:lnTo>
                    <a:pt x="94272" y="2533527"/>
                  </a:lnTo>
                  <a:lnTo>
                    <a:pt x="125456" y="2564711"/>
                  </a:lnTo>
                  <a:lnTo>
                    <a:pt x="160127" y="2592057"/>
                  </a:lnTo>
                  <a:lnTo>
                    <a:pt x="197935" y="2615217"/>
                  </a:lnTo>
                  <a:lnTo>
                    <a:pt x="238529" y="2633839"/>
                  </a:lnTo>
                  <a:lnTo>
                    <a:pt x="281561" y="2647574"/>
                  </a:lnTo>
                  <a:lnTo>
                    <a:pt x="326680" y="2656072"/>
                  </a:lnTo>
                  <a:lnTo>
                    <a:pt x="373535" y="2658982"/>
                  </a:lnTo>
                  <a:lnTo>
                    <a:pt x="9513487" y="2658982"/>
                  </a:lnTo>
                  <a:lnTo>
                    <a:pt x="9560342" y="2656072"/>
                  </a:lnTo>
                  <a:lnTo>
                    <a:pt x="9605461" y="2647574"/>
                  </a:lnTo>
                  <a:lnTo>
                    <a:pt x="9648493" y="2633839"/>
                  </a:lnTo>
                  <a:lnTo>
                    <a:pt x="9689087" y="2615217"/>
                  </a:lnTo>
                  <a:lnTo>
                    <a:pt x="9726895" y="2592057"/>
                  </a:lnTo>
                  <a:lnTo>
                    <a:pt x="9761567" y="2564711"/>
                  </a:lnTo>
                  <a:lnTo>
                    <a:pt x="9792750" y="2533527"/>
                  </a:lnTo>
                  <a:lnTo>
                    <a:pt x="9820097" y="2498856"/>
                  </a:lnTo>
                  <a:lnTo>
                    <a:pt x="9843257" y="2461048"/>
                  </a:lnTo>
                  <a:lnTo>
                    <a:pt x="9861879" y="2420453"/>
                  </a:lnTo>
                  <a:lnTo>
                    <a:pt x="9875615" y="2377421"/>
                  </a:lnTo>
                  <a:lnTo>
                    <a:pt x="9884112" y="2332303"/>
                  </a:lnTo>
                  <a:lnTo>
                    <a:pt x="9887023" y="2285447"/>
                  </a:lnTo>
                  <a:lnTo>
                    <a:pt x="9887023" y="373534"/>
                  </a:lnTo>
                  <a:lnTo>
                    <a:pt x="9884112" y="326679"/>
                  </a:lnTo>
                  <a:lnTo>
                    <a:pt x="9875615" y="281560"/>
                  </a:lnTo>
                  <a:lnTo>
                    <a:pt x="9861879" y="238529"/>
                  </a:lnTo>
                  <a:lnTo>
                    <a:pt x="9843257" y="197934"/>
                  </a:lnTo>
                  <a:lnTo>
                    <a:pt x="9820097" y="160126"/>
                  </a:lnTo>
                  <a:lnTo>
                    <a:pt x="9792750" y="125455"/>
                  </a:lnTo>
                  <a:lnTo>
                    <a:pt x="9761567" y="94271"/>
                  </a:lnTo>
                  <a:lnTo>
                    <a:pt x="9726895" y="66925"/>
                  </a:lnTo>
                  <a:lnTo>
                    <a:pt x="9689087" y="43765"/>
                  </a:lnTo>
                  <a:lnTo>
                    <a:pt x="9648493" y="25143"/>
                  </a:lnTo>
                  <a:lnTo>
                    <a:pt x="9605461" y="11408"/>
                  </a:lnTo>
                  <a:lnTo>
                    <a:pt x="9560342" y="2910"/>
                  </a:lnTo>
                  <a:lnTo>
                    <a:pt x="9513487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2488" y="3258698"/>
              <a:ext cx="9887585" cy="2659380"/>
            </a:xfrm>
            <a:custGeom>
              <a:avLst/>
              <a:gdLst/>
              <a:ahLst/>
              <a:cxnLst/>
              <a:rect l="l" t="t" r="r" b="b"/>
              <a:pathLst>
                <a:path w="9887585" h="2659379">
                  <a:moveTo>
                    <a:pt x="373535" y="0"/>
                  </a:moveTo>
                  <a:lnTo>
                    <a:pt x="9513487" y="0"/>
                  </a:lnTo>
                  <a:lnTo>
                    <a:pt x="9560342" y="2910"/>
                  </a:lnTo>
                  <a:lnTo>
                    <a:pt x="9605461" y="11408"/>
                  </a:lnTo>
                  <a:lnTo>
                    <a:pt x="9648493" y="25143"/>
                  </a:lnTo>
                  <a:lnTo>
                    <a:pt x="9689088" y="43765"/>
                  </a:lnTo>
                  <a:lnTo>
                    <a:pt x="9726895" y="66925"/>
                  </a:lnTo>
                  <a:lnTo>
                    <a:pt x="9761566" y="94271"/>
                  </a:lnTo>
                  <a:lnTo>
                    <a:pt x="9792750" y="125455"/>
                  </a:lnTo>
                  <a:lnTo>
                    <a:pt x="9820097" y="160126"/>
                  </a:lnTo>
                  <a:lnTo>
                    <a:pt x="9843256" y="197934"/>
                  </a:lnTo>
                  <a:lnTo>
                    <a:pt x="9861879" y="238529"/>
                  </a:lnTo>
                  <a:lnTo>
                    <a:pt x="9875614" y="281561"/>
                  </a:lnTo>
                  <a:lnTo>
                    <a:pt x="9884112" y="326680"/>
                  </a:lnTo>
                  <a:lnTo>
                    <a:pt x="9887022" y="373535"/>
                  </a:lnTo>
                  <a:lnTo>
                    <a:pt x="9887022" y="2285447"/>
                  </a:lnTo>
                  <a:lnTo>
                    <a:pt x="9884112" y="2332303"/>
                  </a:lnTo>
                  <a:lnTo>
                    <a:pt x="9875614" y="2377422"/>
                  </a:lnTo>
                  <a:lnTo>
                    <a:pt x="9861879" y="2420454"/>
                  </a:lnTo>
                  <a:lnTo>
                    <a:pt x="9843256" y="2461049"/>
                  </a:lnTo>
                  <a:lnTo>
                    <a:pt x="9820097" y="2498857"/>
                  </a:lnTo>
                  <a:lnTo>
                    <a:pt x="9792750" y="2533527"/>
                  </a:lnTo>
                  <a:lnTo>
                    <a:pt x="9761566" y="2564711"/>
                  </a:lnTo>
                  <a:lnTo>
                    <a:pt x="9726895" y="2592058"/>
                  </a:lnTo>
                  <a:lnTo>
                    <a:pt x="9689088" y="2615218"/>
                  </a:lnTo>
                  <a:lnTo>
                    <a:pt x="9648493" y="2633840"/>
                  </a:lnTo>
                  <a:lnTo>
                    <a:pt x="9605461" y="2647575"/>
                  </a:lnTo>
                  <a:lnTo>
                    <a:pt x="9560342" y="2656073"/>
                  </a:lnTo>
                  <a:lnTo>
                    <a:pt x="9513487" y="2658983"/>
                  </a:lnTo>
                  <a:lnTo>
                    <a:pt x="373535" y="2658983"/>
                  </a:lnTo>
                  <a:lnTo>
                    <a:pt x="326680" y="2656073"/>
                  </a:lnTo>
                  <a:lnTo>
                    <a:pt x="281561" y="2647575"/>
                  </a:lnTo>
                  <a:lnTo>
                    <a:pt x="238529" y="2633840"/>
                  </a:lnTo>
                  <a:lnTo>
                    <a:pt x="197934" y="2615218"/>
                  </a:lnTo>
                  <a:lnTo>
                    <a:pt x="160126" y="2592058"/>
                  </a:lnTo>
                  <a:lnTo>
                    <a:pt x="125455" y="2564711"/>
                  </a:lnTo>
                  <a:lnTo>
                    <a:pt x="94271" y="2533527"/>
                  </a:lnTo>
                  <a:lnTo>
                    <a:pt x="66925" y="2498857"/>
                  </a:lnTo>
                  <a:lnTo>
                    <a:pt x="43765" y="2461049"/>
                  </a:lnTo>
                  <a:lnTo>
                    <a:pt x="25143" y="2420454"/>
                  </a:lnTo>
                  <a:lnTo>
                    <a:pt x="11408" y="2377422"/>
                  </a:lnTo>
                  <a:lnTo>
                    <a:pt x="2910" y="2332303"/>
                  </a:lnTo>
                  <a:lnTo>
                    <a:pt x="0" y="2285447"/>
                  </a:lnTo>
                  <a:lnTo>
                    <a:pt x="0" y="373535"/>
                  </a:lnTo>
                  <a:lnTo>
                    <a:pt x="2910" y="326680"/>
                  </a:lnTo>
                  <a:lnTo>
                    <a:pt x="11408" y="281561"/>
                  </a:lnTo>
                  <a:lnTo>
                    <a:pt x="25143" y="238529"/>
                  </a:lnTo>
                  <a:lnTo>
                    <a:pt x="43765" y="197934"/>
                  </a:lnTo>
                  <a:lnTo>
                    <a:pt x="66925" y="160126"/>
                  </a:lnTo>
                  <a:lnTo>
                    <a:pt x="94271" y="125455"/>
                  </a:lnTo>
                  <a:lnTo>
                    <a:pt x="125455" y="94271"/>
                  </a:lnTo>
                  <a:lnTo>
                    <a:pt x="160126" y="66925"/>
                  </a:lnTo>
                  <a:lnTo>
                    <a:pt x="197934" y="43765"/>
                  </a:lnTo>
                  <a:lnTo>
                    <a:pt x="238529" y="25143"/>
                  </a:lnTo>
                  <a:lnTo>
                    <a:pt x="281561" y="11408"/>
                  </a:lnTo>
                  <a:lnTo>
                    <a:pt x="326680" y="2910"/>
                  </a:lnTo>
                  <a:lnTo>
                    <a:pt x="373535" y="0"/>
                  </a:lnTo>
                  <a:close/>
                </a:path>
              </a:pathLst>
            </a:custGeom>
            <a:ln w="12699">
              <a:solidFill>
                <a:srgbClr val="0045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74468" y="2756931"/>
              <a:ext cx="2243455" cy="579755"/>
            </a:xfrm>
            <a:custGeom>
              <a:avLst/>
              <a:gdLst/>
              <a:ahLst/>
              <a:cxnLst/>
              <a:rect l="l" t="t" r="r" b="b"/>
              <a:pathLst>
                <a:path w="2243454" h="579754">
                  <a:moveTo>
                    <a:pt x="2052563" y="0"/>
                  </a:moveTo>
                  <a:lnTo>
                    <a:pt x="190500" y="0"/>
                  </a:lnTo>
                  <a:lnTo>
                    <a:pt x="146819" y="5031"/>
                  </a:lnTo>
                  <a:lnTo>
                    <a:pt x="106722" y="19362"/>
                  </a:lnTo>
                  <a:lnTo>
                    <a:pt x="71351" y="41850"/>
                  </a:lnTo>
                  <a:lnTo>
                    <a:pt x="41850" y="71351"/>
                  </a:lnTo>
                  <a:lnTo>
                    <a:pt x="19362" y="106722"/>
                  </a:lnTo>
                  <a:lnTo>
                    <a:pt x="5031" y="146819"/>
                  </a:lnTo>
                  <a:lnTo>
                    <a:pt x="0" y="190500"/>
                  </a:lnTo>
                  <a:lnTo>
                    <a:pt x="0" y="389152"/>
                  </a:lnTo>
                  <a:lnTo>
                    <a:pt x="5031" y="432831"/>
                  </a:lnTo>
                  <a:lnTo>
                    <a:pt x="19362" y="472928"/>
                  </a:lnTo>
                  <a:lnTo>
                    <a:pt x="41850" y="508299"/>
                  </a:lnTo>
                  <a:lnTo>
                    <a:pt x="71351" y="537800"/>
                  </a:lnTo>
                  <a:lnTo>
                    <a:pt x="106722" y="560288"/>
                  </a:lnTo>
                  <a:lnTo>
                    <a:pt x="146819" y="574619"/>
                  </a:lnTo>
                  <a:lnTo>
                    <a:pt x="190500" y="579650"/>
                  </a:lnTo>
                  <a:lnTo>
                    <a:pt x="2052563" y="579650"/>
                  </a:lnTo>
                  <a:lnTo>
                    <a:pt x="2096243" y="574619"/>
                  </a:lnTo>
                  <a:lnTo>
                    <a:pt x="2136341" y="560288"/>
                  </a:lnTo>
                  <a:lnTo>
                    <a:pt x="2171712" y="537800"/>
                  </a:lnTo>
                  <a:lnTo>
                    <a:pt x="2201213" y="508299"/>
                  </a:lnTo>
                  <a:lnTo>
                    <a:pt x="2223701" y="472928"/>
                  </a:lnTo>
                  <a:lnTo>
                    <a:pt x="2238032" y="432831"/>
                  </a:lnTo>
                  <a:lnTo>
                    <a:pt x="2243063" y="389152"/>
                  </a:lnTo>
                  <a:lnTo>
                    <a:pt x="2243063" y="190500"/>
                  </a:lnTo>
                  <a:lnTo>
                    <a:pt x="2238032" y="146819"/>
                  </a:lnTo>
                  <a:lnTo>
                    <a:pt x="2223701" y="106722"/>
                  </a:lnTo>
                  <a:lnTo>
                    <a:pt x="2201213" y="71351"/>
                  </a:lnTo>
                  <a:lnTo>
                    <a:pt x="2171712" y="41850"/>
                  </a:lnTo>
                  <a:lnTo>
                    <a:pt x="2136341" y="19362"/>
                  </a:lnTo>
                  <a:lnTo>
                    <a:pt x="2096243" y="5031"/>
                  </a:lnTo>
                  <a:lnTo>
                    <a:pt x="2052563" y="0"/>
                  </a:lnTo>
                  <a:close/>
                </a:path>
              </a:pathLst>
            </a:custGeom>
            <a:solidFill>
              <a:srgbClr val="F784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4468" y="2756931"/>
              <a:ext cx="2243455" cy="579755"/>
            </a:xfrm>
            <a:custGeom>
              <a:avLst/>
              <a:gdLst/>
              <a:ahLst/>
              <a:cxnLst/>
              <a:rect l="l" t="t" r="r" b="b"/>
              <a:pathLst>
                <a:path w="2243454" h="579754">
                  <a:moveTo>
                    <a:pt x="190498" y="0"/>
                  </a:moveTo>
                  <a:lnTo>
                    <a:pt x="2052563" y="0"/>
                  </a:lnTo>
                  <a:lnTo>
                    <a:pt x="2096243" y="5031"/>
                  </a:lnTo>
                  <a:lnTo>
                    <a:pt x="2136340" y="19362"/>
                  </a:lnTo>
                  <a:lnTo>
                    <a:pt x="2171710" y="41850"/>
                  </a:lnTo>
                  <a:lnTo>
                    <a:pt x="2201212" y="71351"/>
                  </a:lnTo>
                  <a:lnTo>
                    <a:pt x="2223700" y="106722"/>
                  </a:lnTo>
                  <a:lnTo>
                    <a:pt x="2238031" y="146819"/>
                  </a:lnTo>
                  <a:lnTo>
                    <a:pt x="2243062" y="190498"/>
                  </a:lnTo>
                  <a:lnTo>
                    <a:pt x="2243062" y="389151"/>
                  </a:lnTo>
                  <a:lnTo>
                    <a:pt x="2238031" y="432831"/>
                  </a:lnTo>
                  <a:lnTo>
                    <a:pt x="2223700" y="472928"/>
                  </a:lnTo>
                  <a:lnTo>
                    <a:pt x="2201212" y="508299"/>
                  </a:lnTo>
                  <a:lnTo>
                    <a:pt x="2171710" y="537800"/>
                  </a:lnTo>
                  <a:lnTo>
                    <a:pt x="2136340" y="560288"/>
                  </a:lnTo>
                  <a:lnTo>
                    <a:pt x="2096243" y="574619"/>
                  </a:lnTo>
                  <a:lnTo>
                    <a:pt x="2052563" y="579650"/>
                  </a:lnTo>
                  <a:lnTo>
                    <a:pt x="190498" y="579650"/>
                  </a:lnTo>
                  <a:lnTo>
                    <a:pt x="146819" y="574619"/>
                  </a:lnTo>
                  <a:lnTo>
                    <a:pt x="106722" y="560288"/>
                  </a:lnTo>
                  <a:lnTo>
                    <a:pt x="71351" y="537800"/>
                  </a:lnTo>
                  <a:lnTo>
                    <a:pt x="41850" y="508299"/>
                  </a:lnTo>
                  <a:lnTo>
                    <a:pt x="19362" y="472928"/>
                  </a:lnTo>
                  <a:lnTo>
                    <a:pt x="5031" y="432831"/>
                  </a:lnTo>
                  <a:lnTo>
                    <a:pt x="0" y="389151"/>
                  </a:lnTo>
                  <a:lnTo>
                    <a:pt x="0" y="190498"/>
                  </a:lnTo>
                  <a:lnTo>
                    <a:pt x="5031" y="146819"/>
                  </a:lnTo>
                  <a:lnTo>
                    <a:pt x="19362" y="106722"/>
                  </a:lnTo>
                  <a:lnTo>
                    <a:pt x="41850" y="71351"/>
                  </a:lnTo>
                  <a:lnTo>
                    <a:pt x="71351" y="41850"/>
                  </a:lnTo>
                  <a:lnTo>
                    <a:pt x="106722" y="19362"/>
                  </a:lnTo>
                  <a:lnTo>
                    <a:pt x="146819" y="5031"/>
                  </a:lnTo>
                  <a:lnTo>
                    <a:pt x="190498" y="0"/>
                  </a:lnTo>
                  <a:close/>
                </a:path>
              </a:pathLst>
            </a:custGeom>
            <a:ln w="12700">
              <a:solidFill>
                <a:srgbClr val="F784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94265" y="2056029"/>
            <a:ext cx="9404350" cy="3675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646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Artéria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Umbilical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Única;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Retardo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Crescimento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Fetal;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Ultrassonografia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Pré-Natal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6350" algn="ctr">
              <a:lnSpc>
                <a:spcPct val="100000"/>
              </a:lnSpc>
              <a:spcBef>
                <a:spcPts val="1160"/>
              </a:spcBef>
            </a:pP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Referências:</a:t>
            </a:r>
            <a:endParaRPr sz="3000">
              <a:latin typeface="Calibri"/>
              <a:cs typeface="Calibri"/>
            </a:endParaRPr>
          </a:p>
          <a:p>
            <a:pPr marL="12700" marR="5715" algn="just">
              <a:lnSpc>
                <a:spcPct val="106500"/>
              </a:lnSpc>
              <a:spcBef>
                <a:spcPts val="1220"/>
              </a:spcBef>
              <a:buAutoNum type="arabicPlain"/>
              <a:tabLst>
                <a:tab pos="208279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Kim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HJ,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Kim JH,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Chay DB,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Park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JH, Kim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MA.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Association of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isolated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single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umbilical artery with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perinatal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outcomes: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Systemic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FFFFFF"/>
                </a:solidFill>
                <a:latin typeface="Calibri"/>
                <a:cs typeface="Calibri"/>
              </a:rPr>
              <a:t>meta-analysis.</a:t>
            </a:r>
            <a:r>
              <a:rPr sz="1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Calibri"/>
                <a:cs typeface="Calibri"/>
              </a:rPr>
              <a:t>Obstet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 Gynecol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Sci.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2017 </a:t>
            </a:r>
            <a:r>
              <a:rPr sz="1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May;60(3):266-273.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6500"/>
              </a:lnSpc>
              <a:buAutoNum type="arabicPlain"/>
              <a:tabLst>
                <a:tab pos="20193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Rinehart BK, 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Terrone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DA,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Taylor 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CW,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Isler CM,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Larmon JE,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Roberts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WE.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Single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umbilical artery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associated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an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incidence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structural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chromosomal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anomalies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and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growth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restriction.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Am J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Perinatol.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2000;17(5):229-32.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6500"/>
              </a:lnSpc>
              <a:buAutoNum type="arabicPlain"/>
              <a:tabLst>
                <a:tab pos="199390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Murphy-Kaulbeck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L,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Dodds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L,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Joseph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KS,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Van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den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M. Single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umbilical artery risk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factors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pregnancy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outcomes.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Obstet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Gynecol.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2010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Oct;116(4):843-850.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Apresentação do PowerPoint</vt:lpstr>
      <vt:lpstr>Introdução e Objetivos:</vt:lpstr>
      <vt:lpstr>Descrição do Caso:</vt:lpstr>
      <vt:lpstr>Descrição do Caso:</vt:lpstr>
      <vt:lpstr>Diagnóstico e Discussão:</vt:lpstr>
      <vt:lpstr>Palavras-chave: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AUU E CIUR cbus</dc:title>
  <dc:creator>Rafael R</dc:creator>
  <cp:lastModifiedBy>Andre</cp:lastModifiedBy>
  <cp:revision>1</cp:revision>
  <dcterms:created xsi:type="dcterms:W3CDTF">2022-09-09T22:52:47Z</dcterms:created>
  <dcterms:modified xsi:type="dcterms:W3CDTF">2022-09-10T16:18:45Z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2022-08-20T00:00:00Z</vt:filetime>
  </property>
  <property fmtid="{D5CDD505-2E9C-101B-9397-08002B2CF9AE}" pid="3" name="Creator">
    <vt:lpwstr>Keynote</vt:lpwstr>
  </property>
  <property fmtid="{D5CDD505-2E9C-101B-9397-08002B2CF9AE}" pid="4" name="LastSaved">
    <vt:filetime>2022-09-09T00:00:00Z</vt:filetime>
  </property>
</Properties>
</file>