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8aa7694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758aa76944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58aa7694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758aa76944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58aa7694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758aa76944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58aa7694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758aa7694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58aa7694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758aa76944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064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algn="l" indent="-355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064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algn="l" indent="-355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810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algn="l" indent="-3302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810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algn="l" indent="-3302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algn="l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algn="l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3pPr>
            <a:lvl4pPr algn="l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algn="l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algn="l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6pPr>
            <a:lvl7pPr algn="l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7pPr>
            <a:lvl8pPr algn="l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8pPr>
            <a:lvl9pPr algn="l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cap="none" i="0" strike="noStrike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5" Target="../media/image6.png" Type="http://schemas.openxmlformats.org/officeDocument/2006/relationships/image"/><Relationship Id="rId4" Target="../media/image1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../media/image5.jpg" Type="http://schemas.openxmlformats.org/officeDocument/2006/relationships/image"/><Relationship Id="rId3" Target="../media/image7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9.jpg" Type="http://schemas.openxmlformats.org/officeDocument/2006/relationships/image"/><Relationship Id="rId3" Target="../media/image7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2.jpg" Type="http://schemas.openxmlformats.org/officeDocument/2006/relationships/image"/><Relationship Id="rId3" Target="../media/image7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8.jpg" Type="http://schemas.openxmlformats.org/officeDocument/2006/relationships/image"/><Relationship Id="rId3" Target="../media/image7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812" y="1916112"/>
            <a:ext cx="292258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037" y="4146550"/>
            <a:ext cx="3413125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6965950" y="1992312"/>
            <a:ext cx="1698625" cy="4762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7300"/>
              </a:buClr>
              <a:buSzPts val="1800"/>
              <a:buFont typeface="Calibri"/>
              <a:buNone/>
            </a:pPr>
            <a:r>
              <a:rPr b="1" cap="none" i="0" lang="en-US" strike="noStrike" sz="1800" u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cap="none" i="0" lang="en-US" strike="noStrike" sz="25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b="1" cap="none" i="0" lang="en-US" strike="noStrike" sz="1800" u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203500" y="2578100"/>
            <a:ext cx="6988500" cy="923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 UTILIZAÇÃO DA ULTRASSONOGRAFIA POINT OF CARE NO ATENDIMENTO DE PACIENTE COM ABDOME AGUDO NA EMERGÊNCIA: RELATO DE CASO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143000" y="4291012"/>
            <a:ext cx="2432050" cy="47783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b="1" cap="none" i="0" lang="en-US" strike="noStrike" sz="25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869962" y="4881562"/>
            <a:ext cx="3097200" cy="923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Dias, R.P.L.; Santana, P.S.S.; Silva, L.V.L.; Almeida, L.H.P.; Seabra, A.L.R.; Almeida, A.H.P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6641225" y="1432100"/>
            <a:ext cx="3968100" cy="3349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Referências: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1. Monteiro, AMV, et al. Diagnóstico por imagem no abdome agudo não traumático. Revista do Hospital Universitário Pedro Ernesto, UERJ. 2009, Jun.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2.Martins, ACL, et al. A utilização do ultrassom point of care no atendimento aos pacientes na urgência e emergência: revisão de literatura. Brazilian Journal of Surgery and Clinical Research. 2021, Nov.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Silva AC da, et al. Conventional physical examination extended by bedside ultrasound: a new paradigm in nephrological practice. Braz J Nephrol.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2021, Jul.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592"/>
            <a:ext cx="12191905" cy="6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222578" y="1754050"/>
            <a:ext cx="7694822" cy="482401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Sexo masculino, 77 anos, residente em Maceió - AL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HDA: história de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múltiplos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episódios de êmese, associado a dor abdominal difusa há 5 dias, com piora da dor e distensão há 2 dias. No momento da consulta apresentou-se sonolento e em uso de sonda nasogástrica colocada em outro serviço que recorreu há 2 dias, drenando líquido verde escurecido.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AP: Tabagista, fibrilação atrial, HPB, lobectomia em pulmão direito, CA de pele tratado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 Físico: Sonolento, eupneico em AA, RCI, abdome pouco distendido, hipertimpânico, doloroso a palpação superficial e profunda difusamente, extremidades aquecidas e perfundidas. ASA IV.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SSVV: PA 90x60 / FC 88 / SpO2 93% em AA 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2296"/>
            <a:ext cx="12191905" cy="6857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4320605" y="1453729"/>
            <a:ext cx="7463864" cy="50458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POCUS admissão: demonstrou grande quantidade de gás em alças intestinais, líquido livre em janela pélvica, estômago cheio de grande volume de conteúdo líquido e presença de SNG mal posicionada, veia cava inferior de pequeno diâmetro, que colaba com a respiração. Dados compatíveis com paciente de estômago cheio, hipovolêmico/desidratado e líquido livre abdominal, podendo sugerir abdome agudo obstrutivo.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admissão: HB 16 / HT 48,4% / UR 65 / CR 1,39 / LEUC 14610 / PLAQ 211000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 admissão: Acentuada distensão do estômago, duodeno e das alças intestinais delgadas jejunais, podendo estar relacionado a obstrução/semiobstrução. Pequena quantidade de líquido na cavidade abdominal.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HD: Abdome agudo obstrutivo / sepse de foco abdominal / desidratação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CONDUTA: Tranferência para UTI, estabilização hemodinâmica, reavaliação para conduta cirúrgica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798" y="488825"/>
            <a:ext cx="7544324" cy="563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401450" y="3329925"/>
            <a:ext cx="3263700" cy="1768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SNG MAL POSICIONADA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3975" y="347650"/>
            <a:ext cx="5143500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458975" y="3171775"/>
            <a:ext cx="4284600" cy="1035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Veia cava inferior em diâmetro mínimo, colabando com respiração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873" y="613850"/>
            <a:ext cx="7706875" cy="56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329575" y="3171775"/>
            <a:ext cx="3364200" cy="23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Imagem em hipocôndrio esquerdo, mostrando Jejuno com sinais de obstrução de delgado: diâmetro &gt; 2,5cm e sinal de “To and Fro”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4752522" y="1754565"/>
            <a:ext cx="6811027" cy="422753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POCUS 2o dia: em comparação com exame anterior, demonstrou veia cava inferior com diâmetro maior, colabando com respiração, estômago com grande quantidade de conteúdo líquido e sólido, além de distensão de delgado, com conteúdo líquido dentro das alças, presença de líquido livre em janela pélvica em menor quantidade. Os achados são compatíveis com paciente fluidorresponsivo e obstrução intestinal alta.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2o dia: HB 15,1 / HT 42,6% / LEUC 14570 / BAST 15% / PLAQ 205000 / PCR 2,06 / BT 1,38 / BD 0,41 / BI 0,97 / 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975" y="238125"/>
            <a:ext cx="5143500" cy="6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631500" y="3243650"/>
            <a:ext cx="3738000" cy="178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Veia cava em diâmetro máximo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4765358" y="1671914"/>
            <a:ext cx="6811013" cy="354525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3o dia: Laparotomia exploradora para tratamento de abdome agudo obstrutivo evidenciou várias aderência em delgado, com torção. Realizada correção cirúrgica, sem intercorrências.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4472C4"/>
      </a:accent4>
      <a:accent5>
        <a:srgbClr val="ED7D3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